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2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87DBF-2242-49C8-A511-1DA759E14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5A26A6-68B6-4179-9929-91F6E0883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B00638-D812-447D-84DA-12A63B35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97A4BD-4790-464D-A9F4-E9A17426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DBEB7-F0A8-4D41-A920-A6951880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81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8C532-B901-4771-AA06-6EDC4D3F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45126B-6DF4-43AC-9941-FF8BD15F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CA5A7-2183-4AE0-9361-6B274F09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0066F-4C0A-48CD-B86A-C5925758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E49A31-F0EA-4A4C-86DC-6ACE6878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D1FF7FD-1449-49E3-8728-9FEB5F965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C753D3-6720-4BB3-B0D6-66319EFDE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9FC32C-A96C-48F2-B243-E2AC8A71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6D0BF5-29DC-4F37-8B94-FCF3F149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AF2358-94CD-4BF6-8FBA-49C4FAF7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3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C3C7B-02A8-46C5-8C96-99DCF236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A86291-1F22-4FFF-95AC-9AC35CF7F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9DCDD8-48F8-4996-BA8B-34B2F3EF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27B8F3-5AA4-414B-9ECD-473C573B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28EAC-7DAB-40FE-86E3-FD61BC70E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2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AE944-7F64-484A-869E-BFBB0D4B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71450D-9C5A-42C3-916E-EA2A5AD1A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15037C-F5F8-49C8-AA73-0404DAE0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D0E945-AEE7-457B-869C-0C6F7023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CDB28-195F-415A-8EA1-2300EC53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08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39B23-1EB7-4F4F-B948-270D5D99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743B08-9BB6-430A-AE49-9BB0C0A52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4043EA-8BC3-4898-9BF3-877046E6E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F64BB7-1884-4F9F-AD76-83B7B407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EFA5F4-D610-4E7D-A270-739174B4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8BA410-0D79-495E-A494-D2D53E0D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67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ECDBB-7041-419D-879B-08B5D3ED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AC54E4-B929-4BAC-B489-DD7E9DAE0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576159-3DCB-4FC0-A342-6E4DE79D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AA27AF-7A99-48A8-9DC5-ECB337A2A6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D5161E9-B8FB-470C-AA80-280FDFB21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F79FD0-AC3F-4270-AD45-2BC04B4C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41265F2-A75B-4272-B3A0-721C8E5B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97608F-F9AE-40FE-821F-B412EBAC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3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CB304-AC0B-4332-A8B3-1F7FB7A5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5531BB-4238-492D-BDB9-F4F070B4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1F532D-FD17-4ED8-B957-DC00BF9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7BE171-7548-4157-8ACA-9F21FA02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B5C392-AAA5-41FD-AE76-2614A481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41B609-A48F-44D5-AD40-CDFBBABA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F9CEA8-D73B-420D-9C23-2A24EF8B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11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D80FD-03D4-4C58-BC43-DDD04348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A0C6C8-4E89-43A9-B5FF-8A23B0BD3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653422-87DC-4061-BBB2-432029983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4C32F8-B6A8-4486-9E9C-E4F38A30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A63DCA-6870-4060-9EEA-5664130E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7F3DD3-0579-49E1-8A09-C902CAA6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6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2C1FBE-0054-4571-8EDA-34CA156D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B8E030-85F7-4BAB-8593-DB6AA359F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312CD0-E723-4FA4-963A-EF9575CE1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F52B55-FDDC-42E2-A57A-B1194021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2DB79E-54C4-4150-BF64-9B3525F1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15FAEB-46E8-423D-AD4A-15F7211F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1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0411E9-4267-4F5D-8BDF-53EE26EE9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A18720-B94E-493A-9B50-D000553A8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55AD6-8E38-46B6-AEE5-5DD098700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631A-4716-430D-B453-763EA5226EC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DC2747-1A7A-46F7-80CD-53AAE8820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20564A-7C46-4304-BD3E-A6885847F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ABFB2-E0B7-8CEA-2722-027C6C802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4877F08-CD80-DF9F-1A4F-1AC0A0153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0" y="886136"/>
            <a:ext cx="5573130" cy="5466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2345D15-6966-68BE-DA7B-6FB1A8E57BA4}"/>
              </a:ext>
            </a:extLst>
          </p:cNvPr>
          <p:cNvSpPr txBox="1"/>
          <p:nvPr/>
        </p:nvSpPr>
        <p:spPr>
          <a:xfrm>
            <a:off x="438003" y="301754"/>
            <a:ext cx="6262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err="1"/>
              <a:t>Streckenplan</a:t>
            </a:r>
            <a:r>
              <a:rPr lang="en-GB" sz="2400" b="1" u="sng" dirty="0"/>
              <a:t>: 1,6km-Runde</a:t>
            </a:r>
          </a:p>
        </p:txBody>
      </p:sp>
      <p:sp>
        <p:nvSpPr>
          <p:cNvPr id="53" name="Pfeil: nach rechts 52">
            <a:extLst>
              <a:ext uri="{FF2B5EF4-FFF2-40B4-BE49-F238E27FC236}">
                <a16:creationId xmlns:a16="http://schemas.microsoft.com/office/drawing/2014/main" id="{DA5C182F-2CFA-7D30-935B-DE2909442E58}"/>
              </a:ext>
            </a:extLst>
          </p:cNvPr>
          <p:cNvSpPr/>
          <p:nvPr/>
        </p:nvSpPr>
        <p:spPr>
          <a:xfrm rot="14839360">
            <a:off x="6966181" y="940076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2B7C1B65-16C8-CF1A-892B-1534CFF738B4}"/>
              </a:ext>
            </a:extLst>
          </p:cNvPr>
          <p:cNvSpPr/>
          <p:nvPr/>
        </p:nvSpPr>
        <p:spPr>
          <a:xfrm rot="7456478">
            <a:off x="4085957" y="840497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CDEE611-B95A-AB75-33AD-A92A548B9A30}"/>
              </a:ext>
            </a:extLst>
          </p:cNvPr>
          <p:cNvSpPr/>
          <p:nvPr/>
        </p:nvSpPr>
        <p:spPr>
          <a:xfrm>
            <a:off x="5905500" y="6068050"/>
            <a:ext cx="3443599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9350907-B15A-835F-E675-436948651C16}"/>
              </a:ext>
            </a:extLst>
          </p:cNvPr>
          <p:cNvGrpSpPr/>
          <p:nvPr/>
        </p:nvGrpSpPr>
        <p:grpSpPr>
          <a:xfrm rot="20977554">
            <a:off x="5789638" y="3763461"/>
            <a:ext cx="612724" cy="505114"/>
            <a:chOff x="5861809" y="4056785"/>
            <a:chExt cx="612724" cy="505114"/>
          </a:xfrm>
        </p:grpSpPr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AE1FB664-B298-AF55-C602-BB0E90ED46F7}"/>
                </a:ext>
              </a:extLst>
            </p:cNvPr>
            <p:cNvSpPr/>
            <p:nvPr/>
          </p:nvSpPr>
          <p:spPr>
            <a:xfrm rot="8498800" flipH="1">
              <a:off x="5861809" y="4056785"/>
              <a:ext cx="612724" cy="505114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B408EABD-38D1-34E5-9761-494AAA6D8AD5}"/>
                </a:ext>
              </a:extLst>
            </p:cNvPr>
            <p:cNvSpPr txBox="1"/>
            <p:nvPr/>
          </p:nvSpPr>
          <p:spPr>
            <a:xfrm rot="19320000">
              <a:off x="5934491" y="4240886"/>
              <a:ext cx="360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de-DE" sz="1100" dirty="0">
                  <a:cs typeface="Arial" panose="020B0604020202020204" pitchFamily="34" charset="0"/>
                </a:rPr>
                <a:t>Start</a:t>
              </a:r>
            </a:p>
          </p:txBody>
        </p:sp>
      </p:grpSp>
      <p:sp>
        <p:nvSpPr>
          <p:cNvPr id="33" name="Textfeld 32">
            <a:extLst>
              <a:ext uri="{FF2B5EF4-FFF2-40B4-BE49-F238E27FC236}">
                <a16:creationId xmlns:a16="http://schemas.microsoft.com/office/drawing/2014/main" id="{C2A4DCCC-4FD0-3E27-A177-9078117DA32D}"/>
              </a:ext>
            </a:extLst>
          </p:cNvPr>
          <p:cNvSpPr txBox="1"/>
          <p:nvPr/>
        </p:nvSpPr>
        <p:spPr>
          <a:xfrm rot="18649967">
            <a:off x="5369339" y="4517038"/>
            <a:ext cx="288000" cy="2419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Ziel</a:t>
            </a:r>
          </a:p>
        </p:txBody>
      </p:sp>
      <p:sp>
        <p:nvSpPr>
          <p:cNvPr id="74" name="Pfeil: nach rechts 73">
            <a:extLst>
              <a:ext uri="{FF2B5EF4-FFF2-40B4-BE49-F238E27FC236}">
                <a16:creationId xmlns:a16="http://schemas.microsoft.com/office/drawing/2014/main" id="{E1A8578B-3CC1-7994-6759-29956078B22B}"/>
              </a:ext>
            </a:extLst>
          </p:cNvPr>
          <p:cNvSpPr/>
          <p:nvPr/>
        </p:nvSpPr>
        <p:spPr>
          <a:xfrm rot="14839360">
            <a:off x="4923474" y="2347964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Pfeil: nach rechts 74">
            <a:extLst>
              <a:ext uri="{FF2B5EF4-FFF2-40B4-BE49-F238E27FC236}">
                <a16:creationId xmlns:a16="http://schemas.microsoft.com/office/drawing/2014/main" id="{0D47F414-8D0F-047D-5004-FABE219EEAF6}"/>
              </a:ext>
            </a:extLst>
          </p:cNvPr>
          <p:cNvSpPr/>
          <p:nvPr/>
        </p:nvSpPr>
        <p:spPr>
          <a:xfrm rot="14213363">
            <a:off x="2198723" y="4715763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Pfeil: nach rechts 75">
            <a:extLst>
              <a:ext uri="{FF2B5EF4-FFF2-40B4-BE49-F238E27FC236}">
                <a16:creationId xmlns:a16="http://schemas.microsoft.com/office/drawing/2014/main" id="{D6F64512-75BF-C793-5C9A-2FFD723FB086}"/>
              </a:ext>
            </a:extLst>
          </p:cNvPr>
          <p:cNvSpPr/>
          <p:nvPr/>
        </p:nvSpPr>
        <p:spPr>
          <a:xfrm rot="3590803">
            <a:off x="4178952" y="4119681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7E96CE5-42D8-0CA6-70AC-3C55C213BBC3}"/>
              </a:ext>
            </a:extLst>
          </p:cNvPr>
          <p:cNvSpPr/>
          <p:nvPr/>
        </p:nvSpPr>
        <p:spPr>
          <a:xfrm rot="6351402" flipV="1">
            <a:off x="4135862" y="4855826"/>
            <a:ext cx="381835" cy="430687"/>
          </a:xfrm>
          <a:custGeom>
            <a:avLst/>
            <a:gdLst>
              <a:gd name="connsiteX0" fmla="*/ 563526 w 743161"/>
              <a:gd name="connsiteY0" fmla="*/ 0 h 736135"/>
              <a:gd name="connsiteX1" fmla="*/ 733647 w 743161"/>
              <a:gd name="connsiteY1" fmla="*/ 297712 h 736135"/>
              <a:gd name="connsiteX2" fmla="*/ 680484 w 743161"/>
              <a:gd name="connsiteY2" fmla="*/ 627321 h 736135"/>
              <a:gd name="connsiteX3" fmla="*/ 340242 w 743161"/>
              <a:gd name="connsiteY3" fmla="*/ 733646 h 736135"/>
              <a:gd name="connsiteX4" fmla="*/ 0 w 743161"/>
              <a:gd name="connsiteY4" fmla="*/ 542260 h 736135"/>
              <a:gd name="connsiteX5" fmla="*/ 0 w 743161"/>
              <a:gd name="connsiteY5" fmla="*/ 542260 h 736135"/>
              <a:gd name="connsiteX0" fmla="*/ 883730 w 1063365"/>
              <a:gd name="connsiteY0" fmla="*/ 0 h 736135"/>
              <a:gd name="connsiteX1" fmla="*/ 1053851 w 1063365"/>
              <a:gd name="connsiteY1" fmla="*/ 297712 h 736135"/>
              <a:gd name="connsiteX2" fmla="*/ 1000688 w 1063365"/>
              <a:gd name="connsiteY2" fmla="*/ 627321 h 736135"/>
              <a:gd name="connsiteX3" fmla="*/ 660446 w 1063365"/>
              <a:gd name="connsiteY3" fmla="*/ 733646 h 736135"/>
              <a:gd name="connsiteX4" fmla="*/ 320204 w 1063365"/>
              <a:gd name="connsiteY4" fmla="*/ 542260 h 736135"/>
              <a:gd name="connsiteX5" fmla="*/ -1 w 1063365"/>
              <a:gd name="connsiteY5" fmla="*/ 305799 h 736135"/>
              <a:gd name="connsiteX0" fmla="*/ 883730 w 1521968"/>
              <a:gd name="connsiteY0" fmla="*/ 0 h 739027"/>
              <a:gd name="connsiteX1" fmla="*/ 1053851 w 1521968"/>
              <a:gd name="connsiteY1" fmla="*/ 297712 h 739027"/>
              <a:gd name="connsiteX2" fmla="*/ 1515081 w 1521968"/>
              <a:gd name="connsiteY2" fmla="*/ 651253 h 739027"/>
              <a:gd name="connsiteX3" fmla="*/ 660446 w 1521968"/>
              <a:gd name="connsiteY3" fmla="*/ 733646 h 739027"/>
              <a:gd name="connsiteX4" fmla="*/ 320204 w 1521968"/>
              <a:gd name="connsiteY4" fmla="*/ 542260 h 739027"/>
              <a:gd name="connsiteX5" fmla="*/ -1 w 1521968"/>
              <a:gd name="connsiteY5" fmla="*/ 305799 h 739027"/>
              <a:gd name="connsiteX0" fmla="*/ 883730 w 1555666"/>
              <a:gd name="connsiteY0" fmla="*/ 0 h 739030"/>
              <a:gd name="connsiteX1" fmla="*/ 1363599 w 1555666"/>
              <a:gd name="connsiteY1" fmla="*/ 297512 h 739030"/>
              <a:gd name="connsiteX2" fmla="*/ 1515081 w 1555666"/>
              <a:gd name="connsiteY2" fmla="*/ 651253 h 739030"/>
              <a:gd name="connsiteX3" fmla="*/ 660446 w 1555666"/>
              <a:gd name="connsiteY3" fmla="*/ 733646 h 739030"/>
              <a:gd name="connsiteX4" fmla="*/ 320204 w 1555666"/>
              <a:gd name="connsiteY4" fmla="*/ 542260 h 739030"/>
              <a:gd name="connsiteX5" fmla="*/ -1 w 1555666"/>
              <a:gd name="connsiteY5" fmla="*/ 305799 h 739030"/>
              <a:gd name="connsiteX0" fmla="*/ 883730 w 1527963"/>
              <a:gd name="connsiteY0" fmla="*/ 0 h 717593"/>
              <a:gd name="connsiteX1" fmla="*/ 1363599 w 1527963"/>
              <a:gd name="connsiteY1" fmla="*/ 297512 h 717593"/>
              <a:gd name="connsiteX2" fmla="*/ 1515081 w 1527963"/>
              <a:gd name="connsiteY2" fmla="*/ 651253 h 717593"/>
              <a:gd name="connsiteX3" fmla="*/ 1075302 w 1527963"/>
              <a:gd name="connsiteY3" fmla="*/ 709113 h 717593"/>
              <a:gd name="connsiteX4" fmla="*/ 320204 w 1527963"/>
              <a:gd name="connsiteY4" fmla="*/ 542260 h 717593"/>
              <a:gd name="connsiteX5" fmla="*/ -1 w 1527963"/>
              <a:gd name="connsiteY5" fmla="*/ 305799 h 717593"/>
              <a:gd name="connsiteX0" fmla="*/ 883730 w 1527963"/>
              <a:gd name="connsiteY0" fmla="*/ 0 h 715477"/>
              <a:gd name="connsiteX1" fmla="*/ 1363599 w 1527963"/>
              <a:gd name="connsiteY1" fmla="*/ 297512 h 715477"/>
              <a:gd name="connsiteX2" fmla="*/ 1515081 w 1527963"/>
              <a:gd name="connsiteY2" fmla="*/ 651253 h 715477"/>
              <a:gd name="connsiteX3" fmla="*/ 1075302 w 1527963"/>
              <a:gd name="connsiteY3" fmla="*/ 709113 h 715477"/>
              <a:gd name="connsiteX4" fmla="*/ 565772 w 1527963"/>
              <a:gd name="connsiteY4" fmla="*/ 571217 h 715477"/>
              <a:gd name="connsiteX5" fmla="*/ -1 w 1527963"/>
              <a:gd name="connsiteY5" fmla="*/ 305799 h 71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7963" h="715477">
                <a:moveTo>
                  <a:pt x="883730" y="0"/>
                </a:moveTo>
                <a:cubicBezTo>
                  <a:pt x="959044" y="96579"/>
                  <a:pt x="1258374" y="188970"/>
                  <a:pt x="1363599" y="297512"/>
                </a:cubicBezTo>
                <a:cubicBezTo>
                  <a:pt x="1468824" y="406054"/>
                  <a:pt x="1563130" y="582653"/>
                  <a:pt x="1515081" y="651253"/>
                </a:cubicBezTo>
                <a:cubicBezTo>
                  <a:pt x="1467032" y="719853"/>
                  <a:pt x="1233520" y="722452"/>
                  <a:pt x="1075302" y="709113"/>
                </a:cubicBezTo>
                <a:cubicBezTo>
                  <a:pt x="917084" y="695774"/>
                  <a:pt x="565772" y="571217"/>
                  <a:pt x="565772" y="571217"/>
                </a:cubicBezTo>
                <a:lnTo>
                  <a:pt x="-1" y="305799"/>
                </a:lnTo>
              </a:path>
            </a:pathLst>
          </a:custGeom>
          <a:noFill/>
          <a:ln w="3175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AC715244-8B63-BA89-C89B-D16466A4E53D}"/>
              </a:ext>
            </a:extLst>
          </p:cNvPr>
          <p:cNvSpPr/>
          <p:nvPr/>
        </p:nvSpPr>
        <p:spPr>
          <a:xfrm rot="18814692" flipV="1">
            <a:off x="4311182" y="5425138"/>
            <a:ext cx="747653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2869519A-B167-EC5A-40A4-1BA5F0C1A1E8}"/>
              </a:ext>
            </a:extLst>
          </p:cNvPr>
          <p:cNvSpPr/>
          <p:nvPr/>
        </p:nvSpPr>
        <p:spPr>
          <a:xfrm rot="14728066">
            <a:off x="3428764" y="4233415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C261188-5D45-0E9E-746E-0ED87412B8C4}"/>
              </a:ext>
            </a:extLst>
          </p:cNvPr>
          <p:cNvGrpSpPr/>
          <p:nvPr/>
        </p:nvGrpSpPr>
        <p:grpSpPr>
          <a:xfrm rot="20977554">
            <a:off x="4920693" y="3728497"/>
            <a:ext cx="915046" cy="505114"/>
            <a:chOff x="5592108" y="4150583"/>
            <a:chExt cx="915046" cy="505114"/>
          </a:xfrm>
        </p:grpSpPr>
        <p:sp>
          <p:nvSpPr>
            <p:cNvPr id="18" name="Pfeil: nach rechts 17">
              <a:extLst>
                <a:ext uri="{FF2B5EF4-FFF2-40B4-BE49-F238E27FC236}">
                  <a16:creationId xmlns:a16="http://schemas.microsoft.com/office/drawing/2014/main" id="{9346CAA8-902F-227E-B15B-833302B6E9F7}"/>
                </a:ext>
              </a:extLst>
            </p:cNvPr>
            <p:cNvSpPr/>
            <p:nvPr/>
          </p:nvSpPr>
          <p:spPr>
            <a:xfrm rot="8498800" flipH="1">
              <a:off x="5592108" y="4150583"/>
              <a:ext cx="915046" cy="505114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E68A6E18-E993-4B35-C79A-8341F5594446}"/>
                </a:ext>
              </a:extLst>
            </p:cNvPr>
            <p:cNvSpPr txBox="1"/>
            <p:nvPr/>
          </p:nvSpPr>
          <p:spPr>
            <a:xfrm rot="19320000">
              <a:off x="5699043" y="4324283"/>
              <a:ext cx="632919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de-DE" sz="1100" dirty="0">
                  <a:cs typeface="Arial" panose="020B0604020202020204" pitchFamily="34" charset="0"/>
                </a:rPr>
                <a:t>Durchlauf</a:t>
              </a:r>
            </a:p>
          </p:txBody>
        </p:sp>
      </p:grp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3E84FD1F-40A5-BD41-DE07-91672E8CF309}"/>
              </a:ext>
            </a:extLst>
          </p:cNvPr>
          <p:cNvSpPr/>
          <p:nvPr/>
        </p:nvSpPr>
        <p:spPr>
          <a:xfrm>
            <a:off x="5018567" y="3836224"/>
            <a:ext cx="838768" cy="959060"/>
          </a:xfrm>
          <a:custGeom>
            <a:avLst/>
            <a:gdLst>
              <a:gd name="connsiteX0" fmla="*/ 0 w 838768"/>
              <a:gd name="connsiteY0" fmla="*/ 959060 h 959060"/>
              <a:gd name="connsiteX1" fmla="*/ 95693 w 838768"/>
              <a:gd name="connsiteY1" fmla="*/ 671981 h 959060"/>
              <a:gd name="connsiteX2" fmla="*/ 361507 w 838768"/>
              <a:gd name="connsiteY2" fmla="*/ 395534 h 959060"/>
              <a:gd name="connsiteX3" fmla="*/ 627321 w 838768"/>
              <a:gd name="connsiteY3" fmla="*/ 87190 h 959060"/>
              <a:gd name="connsiteX4" fmla="*/ 829340 w 838768"/>
              <a:gd name="connsiteY4" fmla="*/ 2129 h 959060"/>
              <a:gd name="connsiteX5" fmla="*/ 786810 w 838768"/>
              <a:gd name="connsiteY5" fmla="*/ 34027 h 95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8768" h="959060">
                <a:moveTo>
                  <a:pt x="0" y="959060"/>
                </a:moveTo>
                <a:cubicBezTo>
                  <a:pt x="17721" y="862481"/>
                  <a:pt x="35442" y="765902"/>
                  <a:pt x="95693" y="671981"/>
                </a:cubicBezTo>
                <a:cubicBezTo>
                  <a:pt x="155944" y="578060"/>
                  <a:pt x="272902" y="492999"/>
                  <a:pt x="361507" y="395534"/>
                </a:cubicBezTo>
                <a:cubicBezTo>
                  <a:pt x="450112" y="298069"/>
                  <a:pt x="549349" y="152757"/>
                  <a:pt x="627321" y="87190"/>
                </a:cubicBezTo>
                <a:cubicBezTo>
                  <a:pt x="705293" y="21623"/>
                  <a:pt x="802759" y="10989"/>
                  <a:pt x="829340" y="2129"/>
                </a:cubicBezTo>
                <a:cubicBezTo>
                  <a:pt x="855922" y="-6732"/>
                  <a:pt x="821366" y="13647"/>
                  <a:pt x="786810" y="34027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A65C550B-D95F-9835-A995-0064EDCF224A}"/>
              </a:ext>
            </a:extLst>
          </p:cNvPr>
          <p:cNvSpPr/>
          <p:nvPr/>
        </p:nvSpPr>
        <p:spPr>
          <a:xfrm rot="3590803">
            <a:off x="1390445" y="4309567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3" name="Tabelle 22">
            <a:extLst>
              <a:ext uri="{FF2B5EF4-FFF2-40B4-BE49-F238E27FC236}">
                <a16:creationId xmlns:a16="http://schemas.microsoft.com/office/drawing/2014/main" id="{18AE9F1A-1BF9-4E68-BC0C-DCE9192B4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07874"/>
              </p:ext>
            </p:extLst>
          </p:nvPr>
        </p:nvGraphicFramePr>
        <p:xfrm>
          <a:off x="8253359" y="876495"/>
          <a:ext cx="3559413" cy="4077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7367">
                  <a:extLst>
                    <a:ext uri="{9D8B030D-6E8A-4147-A177-3AD203B41FA5}">
                      <a16:colId xmlns:a16="http://schemas.microsoft.com/office/drawing/2014/main" val="2595026783"/>
                    </a:ext>
                  </a:extLst>
                </a:gridCol>
                <a:gridCol w="1522046">
                  <a:extLst>
                    <a:ext uri="{9D8B030D-6E8A-4147-A177-3AD203B41FA5}">
                      <a16:colId xmlns:a16="http://schemas.microsoft.com/office/drawing/2014/main" val="3019717640"/>
                    </a:ext>
                  </a:extLst>
                </a:gridCol>
              </a:tblGrid>
              <a:tr h="88851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de-DE" sz="2400" b="1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Altersklasse</a:t>
                      </a:r>
                      <a:endParaRPr lang="de-DE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de-DE" sz="2400" b="1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Strecke</a:t>
                      </a:r>
                      <a:endParaRPr lang="de-DE" sz="2800" b="0" u="none" strike="noStrike" dirty="0">
                        <a:effectLst/>
                      </a:endParaRPr>
                    </a:p>
                    <a:p>
                      <a:pPr marL="0" algn="l" rtl="0" eaLnBrk="1" fontAlgn="t" latinLnBrk="0" hangingPunct="1"/>
                      <a:r>
                        <a:rPr lang="de-DE" sz="2400" b="1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[km]</a:t>
                      </a:r>
                      <a:endParaRPr lang="de-DE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42293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U8/9      m/w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03896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U10/11  m/w</a:t>
                      </a:r>
                      <a:endParaRPr lang="en-GB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21002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U12/13  m/w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3936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U14/15  m/w</a:t>
                      </a:r>
                      <a:endParaRPr lang="en-GB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057057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U16/U18  w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85778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U20 w + Damen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145257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lang="en-GB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U16/ U18 m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 x 1,6</a:t>
                      </a:r>
                      <a:endParaRPr lang="en-GB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733143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r>
                        <a:rPr lang="de-DE" sz="2000" b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U20 m </a:t>
                      </a:r>
                      <a:r>
                        <a:rPr lang="de-DE" sz="2000" b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+ Herren</a:t>
                      </a:r>
                      <a:endParaRPr lang="de-DE" sz="2000" b="0" i="0" u="none" strike="noStrike" kern="120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u="none" strike="noStrike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 x 1,6</a:t>
                      </a:r>
                      <a:endParaRPr lang="en-GB" sz="2000" b="0" i="0" u="none" strike="noStrike" kern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0569" marR="90569" marT="45285" marB="45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936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473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Roscher Markus (CC/ECP3)</dc:creator>
  <cp:lastModifiedBy>Lena Roscher</cp:lastModifiedBy>
  <cp:revision>25</cp:revision>
  <dcterms:created xsi:type="dcterms:W3CDTF">2022-01-19T14:16:03Z</dcterms:created>
  <dcterms:modified xsi:type="dcterms:W3CDTF">2025-01-21T20:45:46Z</dcterms:modified>
</cp:coreProperties>
</file>