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28" autoAdjust="0"/>
    <p:restoredTop sz="94660"/>
  </p:normalViewPr>
  <p:slideViewPr>
    <p:cSldViewPr snapToGrid="0">
      <p:cViewPr>
        <p:scale>
          <a:sx n="100" d="100"/>
          <a:sy n="100" d="100"/>
        </p:scale>
        <p:origin x="534" y="-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87DBF-2242-49C8-A511-1DA759E14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55A26A6-68B6-4179-9929-91F6E0883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B00638-D812-447D-84DA-12A63B355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97A4BD-4790-464D-A9F4-E9A174262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DBEB7-F0A8-4D41-A920-A69518808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819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28C532-B901-4771-AA06-6EDC4D3FA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45126B-6DF4-43AC-9941-FF8BD15F7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ECA5A7-2183-4AE0-9361-6B274F099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D0066F-4C0A-48CD-B86A-C5925758B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E49A31-F0EA-4A4C-86DC-6ACE6878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43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D1FF7FD-1449-49E3-8728-9FEB5F965C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C753D3-6720-4BB3-B0D6-66319EFDE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9FC32C-A96C-48F2-B243-E2AC8A71D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6D0BF5-29DC-4F37-8B94-FCF3F149B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AF2358-94CD-4BF6-8FBA-49C4FAF75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43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C3C7B-02A8-46C5-8C96-99DCF236E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A86291-1F22-4FFF-95AC-9AC35CF7F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9DCDD8-48F8-4996-BA8B-34B2F3EFE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27B8F3-5AA4-414B-9ECD-473C573B9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228EAC-7DAB-40FE-86E3-FD61BC70E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92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AE944-7F64-484A-869E-BFBB0D4B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971450D-9C5A-42C3-916E-EA2A5AD1A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15037C-F5F8-49C8-AA73-0404DAE08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D0E945-AEE7-457B-869C-0C6F70238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ECDB28-195F-415A-8EA1-2300EC537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080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E39B23-1EB7-4F4F-B948-270D5D992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743B08-9BB6-430A-AE49-9BB0C0A52A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4043EA-8BC3-4898-9BF3-877046E6E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F64BB7-1884-4F9F-AD76-83B7B4073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EFA5F4-D610-4E7D-A270-739174B49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18BA410-0D79-495E-A494-D2D53E0D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67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EECDBB-7041-419D-879B-08B5D3EDD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AC54E4-B929-4BAC-B489-DD7E9DAE0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3576159-3DCB-4FC0-A342-6E4DE79D4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1AA27AF-7A99-48A8-9DC5-ECB337A2A6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D5161E9-B8FB-470C-AA80-280FDFB217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4F79FD0-AC3F-4270-AD45-2BC04B4CA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41265F2-A75B-4272-B3A0-721C8E5B1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A97608F-F9AE-40FE-821F-B412EBAC0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93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ECB304-AC0B-4332-A8B3-1F7FB7A5B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95531BB-4238-492D-BDB9-F4F070B4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61F532D-FD17-4ED8-B957-DC00BF98D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17BE171-7548-4157-8ACA-9F21FA029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85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8B5C392-AAA5-41FD-AE76-2614A481D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941B609-A48F-44D5-AD40-CDFBBABAB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F9CEA8-D73B-420D-9C23-2A24EF8BA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11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7D80FD-03D4-4C58-BC43-DDD04348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A0C6C8-4E89-43A9-B5FF-8A23B0BD3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3653422-87DC-4061-BBB2-432029983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74C32F8-B6A8-4486-9E9C-E4F38A30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5A63DCA-6870-4060-9EEA-5664130EB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77F3DD3-0579-49E1-8A09-C902CAA65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56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2C1FBE-0054-4571-8EDA-34CA156D2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BB8E030-85F7-4BAB-8593-DB6AA359F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312CD0-E723-4FA4-963A-EF9575CE1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4F52B55-FDDC-42E2-A57A-B1194021F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631A-4716-430D-B453-763EA5226EC6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72DB79E-54C4-4150-BF64-9B3525F1E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15FAEB-46E8-423D-AD4A-15F7211F6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31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F0411E9-4267-4F5D-8BDF-53EE26EE9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A18720-B94E-493A-9B50-D000553A8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955AD6-8E38-46B6-AEE5-5DD0987004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7631A-4716-430D-B453-763EA5226EC6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DC2747-1A7A-46F7-80CD-53AAE88203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20564A-7C46-4304-BD3E-A6885847FD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C6293-F564-43DA-9B14-AA42B38257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15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1ABFB2-E0B7-8CEA-2722-027C6C802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F73288DC-57E8-1D9E-0200-120D2F701751}"/>
              </a:ext>
            </a:extLst>
          </p:cNvPr>
          <p:cNvSpPr txBox="1"/>
          <p:nvPr/>
        </p:nvSpPr>
        <p:spPr>
          <a:xfrm>
            <a:off x="10204071" y="5946971"/>
            <a:ext cx="838716" cy="241980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 rtlCol="0">
            <a:spAutoFit/>
          </a:bodyPr>
          <a:lstStyle/>
          <a:p>
            <a:r>
              <a:rPr lang="en-GB" sz="1100" dirty="0" err="1">
                <a:cs typeface="Arial" panose="020B0604020202020204" pitchFamily="34" charset="0"/>
              </a:rPr>
              <a:t>Strecke</a:t>
            </a:r>
            <a:endParaRPr lang="en-GB" sz="1100" dirty="0">
              <a:cs typeface="Arial" panose="020B0604020202020204" pitchFamily="34" charset="0"/>
            </a:endParaRPr>
          </a:p>
        </p:txBody>
      </p:sp>
      <p:graphicFrame>
        <p:nvGraphicFramePr>
          <p:cNvPr id="30" name="Tabelle 30">
            <a:extLst>
              <a:ext uri="{FF2B5EF4-FFF2-40B4-BE49-F238E27FC236}">
                <a16:creationId xmlns:a16="http://schemas.microsoft.com/office/drawing/2014/main" id="{A8FD8904-3990-AAE4-4A0D-608C64C625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890469"/>
              </p:ext>
            </p:extLst>
          </p:nvPr>
        </p:nvGraphicFramePr>
        <p:xfrm>
          <a:off x="9453463" y="979566"/>
          <a:ext cx="2158329" cy="407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4963">
                  <a:extLst>
                    <a:ext uri="{9D8B030D-6E8A-4147-A177-3AD203B41FA5}">
                      <a16:colId xmlns:a16="http://schemas.microsoft.com/office/drawing/2014/main" val="3781700558"/>
                    </a:ext>
                  </a:extLst>
                </a:gridCol>
                <a:gridCol w="823366">
                  <a:extLst>
                    <a:ext uri="{9D8B030D-6E8A-4147-A177-3AD203B41FA5}">
                      <a16:colId xmlns:a16="http://schemas.microsoft.com/office/drawing/2014/main" val="3189470081"/>
                    </a:ext>
                  </a:extLst>
                </a:gridCol>
              </a:tblGrid>
              <a:tr h="554925">
                <a:tc>
                  <a:txBody>
                    <a:bodyPr/>
                    <a:lstStyle/>
                    <a:p>
                      <a:r>
                        <a:rPr lang="de-DE" sz="16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Altersklasse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Strecke</a:t>
                      </a:r>
                    </a:p>
                    <a:p>
                      <a:r>
                        <a:rPr lang="de-DE" sz="16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[km]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632061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Bambini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1 x 0,5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58469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S8/9      m/w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2 x 0,75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652424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S10/11  m/w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1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329433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S12/13  m/w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1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262359"/>
                  </a:ext>
                </a:extLst>
              </a:tr>
              <a:tr h="292066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S14/15  m/w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2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229837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U16-18  w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2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658193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U20 w-D21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2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308224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D41 und </a:t>
                      </a:r>
                      <a:r>
                        <a:rPr lang="en-GB" sz="1400" b="0" i="0" u="none" strike="noStrike" kern="120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älter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2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399512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U16-18 m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3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436473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U20 m-H21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3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04026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H41 und </a:t>
                      </a:r>
                      <a:r>
                        <a:rPr lang="en-GB" sz="1400" b="0" i="0" u="none" strike="noStrike" kern="120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älter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3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780608"/>
                  </a:ext>
                </a:extLst>
              </a:tr>
            </a:tbl>
          </a:graphicData>
        </a:graphic>
      </p:graphicFrame>
      <p:sp>
        <p:nvSpPr>
          <p:cNvPr id="67" name="Textfeld 66">
            <a:extLst>
              <a:ext uri="{FF2B5EF4-FFF2-40B4-BE49-F238E27FC236}">
                <a16:creationId xmlns:a16="http://schemas.microsoft.com/office/drawing/2014/main" id="{281D0673-14D4-78EE-7B2B-37A7A9B15D31}"/>
              </a:ext>
            </a:extLst>
          </p:cNvPr>
          <p:cNvSpPr txBox="1"/>
          <p:nvPr/>
        </p:nvSpPr>
        <p:spPr>
          <a:xfrm>
            <a:off x="9453463" y="5490500"/>
            <a:ext cx="2158256" cy="2881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de-DE" sz="1400" dirty="0">
                <a:cs typeface="Arial" panose="020B0604020202020204" pitchFamily="34" charset="0"/>
              </a:rPr>
              <a:t>Technikelemente: bis S15</a:t>
            </a:r>
            <a:endParaRPr lang="en-GB" sz="1400" dirty="0"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2345D15-6966-68BE-DA7B-6FB1A8E57BA4}"/>
              </a:ext>
            </a:extLst>
          </p:cNvPr>
          <p:cNvSpPr txBox="1"/>
          <p:nvPr/>
        </p:nvSpPr>
        <p:spPr>
          <a:xfrm>
            <a:off x="438003" y="301754"/>
            <a:ext cx="626286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u="sng" dirty="0" err="1"/>
              <a:t>Streckenplan</a:t>
            </a:r>
            <a:r>
              <a:rPr lang="en-GB" sz="2400" b="1" u="sng" dirty="0"/>
              <a:t>: 0,5km-Runde</a:t>
            </a:r>
          </a:p>
        </p:txBody>
      </p:sp>
      <p:sp>
        <p:nvSpPr>
          <p:cNvPr id="53" name="Pfeil: nach rechts 52">
            <a:extLst>
              <a:ext uri="{FF2B5EF4-FFF2-40B4-BE49-F238E27FC236}">
                <a16:creationId xmlns:a16="http://schemas.microsoft.com/office/drawing/2014/main" id="{DA5C182F-2CFA-7D30-935B-DE2909442E58}"/>
              </a:ext>
            </a:extLst>
          </p:cNvPr>
          <p:cNvSpPr/>
          <p:nvPr/>
        </p:nvSpPr>
        <p:spPr>
          <a:xfrm rot="14839360">
            <a:off x="6966181" y="940076"/>
            <a:ext cx="224612" cy="72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Pfeil: nach rechts 53">
            <a:extLst>
              <a:ext uri="{FF2B5EF4-FFF2-40B4-BE49-F238E27FC236}">
                <a16:creationId xmlns:a16="http://schemas.microsoft.com/office/drawing/2014/main" id="{2B7C1B65-16C8-CF1A-892B-1534CFF738B4}"/>
              </a:ext>
            </a:extLst>
          </p:cNvPr>
          <p:cNvSpPr/>
          <p:nvPr/>
        </p:nvSpPr>
        <p:spPr>
          <a:xfrm rot="7456478">
            <a:off x="4085957" y="840497"/>
            <a:ext cx="224612" cy="72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FCDEE611-B95A-AB75-33AD-A92A548B9A30}"/>
              </a:ext>
            </a:extLst>
          </p:cNvPr>
          <p:cNvSpPr/>
          <p:nvPr/>
        </p:nvSpPr>
        <p:spPr>
          <a:xfrm>
            <a:off x="5905500" y="6068050"/>
            <a:ext cx="3443599" cy="50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0" name="Gerader Verbinder 69">
            <a:extLst>
              <a:ext uri="{FF2B5EF4-FFF2-40B4-BE49-F238E27FC236}">
                <a16:creationId xmlns:a16="http://schemas.microsoft.com/office/drawing/2014/main" id="{E4919D03-4B92-281B-124C-A4B273CA8256}"/>
              </a:ext>
            </a:extLst>
          </p:cNvPr>
          <p:cNvCxnSpPr/>
          <p:nvPr/>
        </p:nvCxnSpPr>
        <p:spPr>
          <a:xfrm>
            <a:off x="9453463" y="6073037"/>
            <a:ext cx="62386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>
            <a:extLst>
              <a:ext uri="{FF2B5EF4-FFF2-40B4-BE49-F238E27FC236}">
                <a16:creationId xmlns:a16="http://schemas.microsoft.com/office/drawing/2014/main" id="{E6723FCA-8E48-8958-467B-2D947ED2D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988" y="989575"/>
            <a:ext cx="7448550" cy="5657850"/>
          </a:xfrm>
          <a:prstGeom prst="rect">
            <a:avLst/>
          </a:prstGeom>
        </p:spPr>
      </p:pic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B3E18ECD-D828-2B28-46BC-D1635289AFF4}"/>
              </a:ext>
            </a:extLst>
          </p:cNvPr>
          <p:cNvSpPr/>
          <p:nvPr/>
        </p:nvSpPr>
        <p:spPr>
          <a:xfrm>
            <a:off x="4296216" y="2376795"/>
            <a:ext cx="1934476" cy="1881667"/>
          </a:xfrm>
          <a:custGeom>
            <a:avLst/>
            <a:gdLst>
              <a:gd name="connsiteX0" fmla="*/ 1421846 w 1978126"/>
              <a:gd name="connsiteY0" fmla="*/ 1139927 h 1552197"/>
              <a:gd name="connsiteX1" fmla="*/ 1847148 w 1978126"/>
              <a:gd name="connsiteY1" fmla="*/ 725257 h 1552197"/>
              <a:gd name="connsiteX2" fmla="*/ 1974739 w 1978126"/>
              <a:gd name="connsiteY2" fmla="*/ 310587 h 1552197"/>
              <a:gd name="connsiteX3" fmla="*/ 1740822 w 1978126"/>
              <a:gd name="connsiteY3" fmla="*/ 44773 h 1552197"/>
              <a:gd name="connsiteX4" fmla="*/ 1389948 w 1978126"/>
              <a:gd name="connsiteY4" fmla="*/ 214894 h 1552197"/>
              <a:gd name="connsiteX5" fmla="*/ 1187929 w 1978126"/>
              <a:gd name="connsiteY5" fmla="*/ 427546 h 1552197"/>
              <a:gd name="connsiteX6" fmla="*/ 868953 w 1978126"/>
              <a:gd name="connsiteY6" fmla="*/ 427546 h 1552197"/>
              <a:gd name="connsiteX7" fmla="*/ 624404 w 1978126"/>
              <a:gd name="connsiteY7" fmla="*/ 214894 h 1552197"/>
              <a:gd name="connsiteX8" fmla="*/ 486181 w 1978126"/>
              <a:gd name="connsiteY8" fmla="*/ 34141 h 1552197"/>
              <a:gd name="connsiteX9" fmla="*/ 252264 w 1978126"/>
              <a:gd name="connsiteY9" fmla="*/ 2243 h 1552197"/>
              <a:gd name="connsiteX10" fmla="*/ 39613 w 1978126"/>
              <a:gd name="connsiteY10" fmla="*/ 66039 h 1552197"/>
              <a:gd name="connsiteX11" fmla="*/ 18348 w 1978126"/>
              <a:gd name="connsiteY11" fmla="*/ 363750 h 1552197"/>
              <a:gd name="connsiteX12" fmla="*/ 241632 w 1978126"/>
              <a:gd name="connsiteY12" fmla="*/ 767787 h 1552197"/>
              <a:gd name="connsiteX13" fmla="*/ 496813 w 1978126"/>
              <a:gd name="connsiteY13" fmla="*/ 1086764 h 1552197"/>
              <a:gd name="connsiteX14" fmla="*/ 783892 w 1978126"/>
              <a:gd name="connsiteY14" fmla="*/ 1224987 h 1552197"/>
              <a:gd name="connsiteX15" fmla="*/ 1081604 w 1978126"/>
              <a:gd name="connsiteY15" fmla="*/ 991071 h 1552197"/>
              <a:gd name="connsiteX16" fmla="*/ 1464376 w 1978126"/>
              <a:gd name="connsiteY16" fmla="*/ 618932 h 1552197"/>
              <a:gd name="connsiteX17" fmla="*/ 1687660 w 1978126"/>
              <a:gd name="connsiteY17" fmla="*/ 406280 h 1552197"/>
              <a:gd name="connsiteX18" fmla="*/ 1836515 w 1978126"/>
              <a:gd name="connsiteY18" fmla="*/ 406280 h 1552197"/>
              <a:gd name="connsiteX19" fmla="*/ 1825883 w 1978126"/>
              <a:gd name="connsiteY19" fmla="*/ 618932 h 1552197"/>
              <a:gd name="connsiteX20" fmla="*/ 1570702 w 1978126"/>
              <a:gd name="connsiteY20" fmla="*/ 863480 h 1552197"/>
              <a:gd name="connsiteX21" fmla="*/ 1219827 w 1978126"/>
              <a:gd name="connsiteY21" fmla="*/ 1108029 h 1552197"/>
              <a:gd name="connsiteX22" fmla="*/ 954013 w 1978126"/>
              <a:gd name="connsiteY22" fmla="*/ 1341946 h 1552197"/>
              <a:gd name="connsiteX23" fmla="*/ 954013 w 1978126"/>
              <a:gd name="connsiteY23" fmla="*/ 1543964 h 1552197"/>
              <a:gd name="connsiteX24" fmla="*/ 1124134 w 1978126"/>
              <a:gd name="connsiteY24" fmla="*/ 1480169 h 1552197"/>
              <a:gd name="connsiteX25" fmla="*/ 1368683 w 1978126"/>
              <a:gd name="connsiteY25" fmla="*/ 1182457 h 1552197"/>
              <a:gd name="connsiteX0" fmla="*/ 1605202 w 1977150"/>
              <a:gd name="connsiteY0" fmla="*/ 970858 h 1552197"/>
              <a:gd name="connsiteX1" fmla="*/ 1847148 w 1977150"/>
              <a:gd name="connsiteY1" fmla="*/ 725257 h 1552197"/>
              <a:gd name="connsiteX2" fmla="*/ 1974739 w 1977150"/>
              <a:gd name="connsiteY2" fmla="*/ 310587 h 1552197"/>
              <a:gd name="connsiteX3" fmla="*/ 1740822 w 1977150"/>
              <a:gd name="connsiteY3" fmla="*/ 44773 h 1552197"/>
              <a:gd name="connsiteX4" fmla="*/ 1389948 w 1977150"/>
              <a:gd name="connsiteY4" fmla="*/ 214894 h 1552197"/>
              <a:gd name="connsiteX5" fmla="*/ 1187929 w 1977150"/>
              <a:gd name="connsiteY5" fmla="*/ 427546 h 1552197"/>
              <a:gd name="connsiteX6" fmla="*/ 868953 w 1977150"/>
              <a:gd name="connsiteY6" fmla="*/ 427546 h 1552197"/>
              <a:gd name="connsiteX7" fmla="*/ 624404 w 1977150"/>
              <a:gd name="connsiteY7" fmla="*/ 214894 h 1552197"/>
              <a:gd name="connsiteX8" fmla="*/ 486181 w 1977150"/>
              <a:gd name="connsiteY8" fmla="*/ 34141 h 1552197"/>
              <a:gd name="connsiteX9" fmla="*/ 252264 w 1977150"/>
              <a:gd name="connsiteY9" fmla="*/ 2243 h 1552197"/>
              <a:gd name="connsiteX10" fmla="*/ 39613 w 1977150"/>
              <a:gd name="connsiteY10" fmla="*/ 66039 h 1552197"/>
              <a:gd name="connsiteX11" fmla="*/ 18348 w 1977150"/>
              <a:gd name="connsiteY11" fmla="*/ 363750 h 1552197"/>
              <a:gd name="connsiteX12" fmla="*/ 241632 w 1977150"/>
              <a:gd name="connsiteY12" fmla="*/ 767787 h 1552197"/>
              <a:gd name="connsiteX13" fmla="*/ 496813 w 1977150"/>
              <a:gd name="connsiteY13" fmla="*/ 1086764 h 1552197"/>
              <a:gd name="connsiteX14" fmla="*/ 783892 w 1977150"/>
              <a:gd name="connsiteY14" fmla="*/ 1224987 h 1552197"/>
              <a:gd name="connsiteX15" fmla="*/ 1081604 w 1977150"/>
              <a:gd name="connsiteY15" fmla="*/ 991071 h 1552197"/>
              <a:gd name="connsiteX16" fmla="*/ 1464376 w 1977150"/>
              <a:gd name="connsiteY16" fmla="*/ 618932 h 1552197"/>
              <a:gd name="connsiteX17" fmla="*/ 1687660 w 1977150"/>
              <a:gd name="connsiteY17" fmla="*/ 406280 h 1552197"/>
              <a:gd name="connsiteX18" fmla="*/ 1836515 w 1977150"/>
              <a:gd name="connsiteY18" fmla="*/ 406280 h 1552197"/>
              <a:gd name="connsiteX19" fmla="*/ 1825883 w 1977150"/>
              <a:gd name="connsiteY19" fmla="*/ 618932 h 1552197"/>
              <a:gd name="connsiteX20" fmla="*/ 1570702 w 1977150"/>
              <a:gd name="connsiteY20" fmla="*/ 863480 h 1552197"/>
              <a:gd name="connsiteX21" fmla="*/ 1219827 w 1977150"/>
              <a:gd name="connsiteY21" fmla="*/ 1108029 h 1552197"/>
              <a:gd name="connsiteX22" fmla="*/ 954013 w 1977150"/>
              <a:gd name="connsiteY22" fmla="*/ 1341946 h 1552197"/>
              <a:gd name="connsiteX23" fmla="*/ 954013 w 1977150"/>
              <a:gd name="connsiteY23" fmla="*/ 1543964 h 1552197"/>
              <a:gd name="connsiteX24" fmla="*/ 1124134 w 1977150"/>
              <a:gd name="connsiteY24" fmla="*/ 1480169 h 1552197"/>
              <a:gd name="connsiteX25" fmla="*/ 1368683 w 1977150"/>
              <a:gd name="connsiteY25" fmla="*/ 1182457 h 1552197"/>
              <a:gd name="connsiteX0" fmla="*/ 1605202 w 1977150"/>
              <a:gd name="connsiteY0" fmla="*/ 970858 h 1548909"/>
              <a:gd name="connsiteX1" fmla="*/ 1847148 w 1977150"/>
              <a:gd name="connsiteY1" fmla="*/ 725257 h 1548909"/>
              <a:gd name="connsiteX2" fmla="*/ 1974739 w 1977150"/>
              <a:gd name="connsiteY2" fmla="*/ 310587 h 1548909"/>
              <a:gd name="connsiteX3" fmla="*/ 1740822 w 1977150"/>
              <a:gd name="connsiteY3" fmla="*/ 44773 h 1548909"/>
              <a:gd name="connsiteX4" fmla="*/ 1389948 w 1977150"/>
              <a:gd name="connsiteY4" fmla="*/ 214894 h 1548909"/>
              <a:gd name="connsiteX5" fmla="*/ 1187929 w 1977150"/>
              <a:gd name="connsiteY5" fmla="*/ 427546 h 1548909"/>
              <a:gd name="connsiteX6" fmla="*/ 868953 w 1977150"/>
              <a:gd name="connsiteY6" fmla="*/ 427546 h 1548909"/>
              <a:gd name="connsiteX7" fmla="*/ 624404 w 1977150"/>
              <a:gd name="connsiteY7" fmla="*/ 214894 h 1548909"/>
              <a:gd name="connsiteX8" fmla="*/ 486181 w 1977150"/>
              <a:gd name="connsiteY8" fmla="*/ 34141 h 1548909"/>
              <a:gd name="connsiteX9" fmla="*/ 252264 w 1977150"/>
              <a:gd name="connsiteY9" fmla="*/ 2243 h 1548909"/>
              <a:gd name="connsiteX10" fmla="*/ 39613 w 1977150"/>
              <a:gd name="connsiteY10" fmla="*/ 66039 h 1548909"/>
              <a:gd name="connsiteX11" fmla="*/ 18348 w 1977150"/>
              <a:gd name="connsiteY11" fmla="*/ 363750 h 1548909"/>
              <a:gd name="connsiteX12" fmla="*/ 241632 w 1977150"/>
              <a:gd name="connsiteY12" fmla="*/ 767787 h 1548909"/>
              <a:gd name="connsiteX13" fmla="*/ 496813 w 1977150"/>
              <a:gd name="connsiteY13" fmla="*/ 1086764 h 1548909"/>
              <a:gd name="connsiteX14" fmla="*/ 783892 w 1977150"/>
              <a:gd name="connsiteY14" fmla="*/ 1224987 h 1548909"/>
              <a:gd name="connsiteX15" fmla="*/ 1081604 w 1977150"/>
              <a:gd name="connsiteY15" fmla="*/ 991071 h 1548909"/>
              <a:gd name="connsiteX16" fmla="*/ 1464376 w 1977150"/>
              <a:gd name="connsiteY16" fmla="*/ 618932 h 1548909"/>
              <a:gd name="connsiteX17" fmla="*/ 1687660 w 1977150"/>
              <a:gd name="connsiteY17" fmla="*/ 406280 h 1548909"/>
              <a:gd name="connsiteX18" fmla="*/ 1836515 w 1977150"/>
              <a:gd name="connsiteY18" fmla="*/ 406280 h 1548909"/>
              <a:gd name="connsiteX19" fmla="*/ 1825883 w 1977150"/>
              <a:gd name="connsiteY19" fmla="*/ 618932 h 1548909"/>
              <a:gd name="connsiteX20" fmla="*/ 1570702 w 1977150"/>
              <a:gd name="connsiteY20" fmla="*/ 863480 h 1548909"/>
              <a:gd name="connsiteX21" fmla="*/ 1219827 w 1977150"/>
              <a:gd name="connsiteY21" fmla="*/ 1108029 h 1548909"/>
              <a:gd name="connsiteX22" fmla="*/ 954013 w 1977150"/>
              <a:gd name="connsiteY22" fmla="*/ 1341946 h 1548909"/>
              <a:gd name="connsiteX23" fmla="*/ 954013 w 1977150"/>
              <a:gd name="connsiteY23" fmla="*/ 1543964 h 1548909"/>
              <a:gd name="connsiteX24" fmla="*/ 1219384 w 1977150"/>
              <a:gd name="connsiteY24" fmla="*/ 1461119 h 1548909"/>
              <a:gd name="connsiteX25" fmla="*/ 1368683 w 1977150"/>
              <a:gd name="connsiteY25" fmla="*/ 1182457 h 1548909"/>
              <a:gd name="connsiteX0" fmla="*/ 1605202 w 1977150"/>
              <a:gd name="connsiteY0" fmla="*/ 970858 h 1548909"/>
              <a:gd name="connsiteX1" fmla="*/ 1847148 w 1977150"/>
              <a:gd name="connsiteY1" fmla="*/ 725257 h 1548909"/>
              <a:gd name="connsiteX2" fmla="*/ 1974739 w 1977150"/>
              <a:gd name="connsiteY2" fmla="*/ 310587 h 1548909"/>
              <a:gd name="connsiteX3" fmla="*/ 1740822 w 1977150"/>
              <a:gd name="connsiteY3" fmla="*/ 44773 h 1548909"/>
              <a:gd name="connsiteX4" fmla="*/ 1389948 w 1977150"/>
              <a:gd name="connsiteY4" fmla="*/ 214894 h 1548909"/>
              <a:gd name="connsiteX5" fmla="*/ 1187929 w 1977150"/>
              <a:gd name="connsiteY5" fmla="*/ 427546 h 1548909"/>
              <a:gd name="connsiteX6" fmla="*/ 868953 w 1977150"/>
              <a:gd name="connsiteY6" fmla="*/ 427546 h 1548909"/>
              <a:gd name="connsiteX7" fmla="*/ 624404 w 1977150"/>
              <a:gd name="connsiteY7" fmla="*/ 214894 h 1548909"/>
              <a:gd name="connsiteX8" fmla="*/ 486181 w 1977150"/>
              <a:gd name="connsiteY8" fmla="*/ 34141 h 1548909"/>
              <a:gd name="connsiteX9" fmla="*/ 252264 w 1977150"/>
              <a:gd name="connsiteY9" fmla="*/ 2243 h 1548909"/>
              <a:gd name="connsiteX10" fmla="*/ 39613 w 1977150"/>
              <a:gd name="connsiteY10" fmla="*/ 66039 h 1548909"/>
              <a:gd name="connsiteX11" fmla="*/ 18348 w 1977150"/>
              <a:gd name="connsiteY11" fmla="*/ 363750 h 1548909"/>
              <a:gd name="connsiteX12" fmla="*/ 241632 w 1977150"/>
              <a:gd name="connsiteY12" fmla="*/ 767787 h 1548909"/>
              <a:gd name="connsiteX13" fmla="*/ 496813 w 1977150"/>
              <a:gd name="connsiteY13" fmla="*/ 1086764 h 1548909"/>
              <a:gd name="connsiteX14" fmla="*/ 783892 w 1977150"/>
              <a:gd name="connsiteY14" fmla="*/ 1224987 h 1548909"/>
              <a:gd name="connsiteX15" fmla="*/ 1081604 w 1977150"/>
              <a:gd name="connsiteY15" fmla="*/ 991071 h 1548909"/>
              <a:gd name="connsiteX16" fmla="*/ 1464376 w 1977150"/>
              <a:gd name="connsiteY16" fmla="*/ 618932 h 1548909"/>
              <a:gd name="connsiteX17" fmla="*/ 1687660 w 1977150"/>
              <a:gd name="connsiteY17" fmla="*/ 406280 h 1548909"/>
              <a:gd name="connsiteX18" fmla="*/ 1836515 w 1977150"/>
              <a:gd name="connsiteY18" fmla="*/ 406280 h 1548909"/>
              <a:gd name="connsiteX19" fmla="*/ 1825883 w 1977150"/>
              <a:gd name="connsiteY19" fmla="*/ 618932 h 1548909"/>
              <a:gd name="connsiteX20" fmla="*/ 1570702 w 1977150"/>
              <a:gd name="connsiteY20" fmla="*/ 863480 h 1548909"/>
              <a:gd name="connsiteX21" fmla="*/ 1219827 w 1977150"/>
              <a:gd name="connsiteY21" fmla="*/ 1108029 h 1548909"/>
              <a:gd name="connsiteX22" fmla="*/ 954013 w 1977150"/>
              <a:gd name="connsiteY22" fmla="*/ 1341946 h 1548909"/>
              <a:gd name="connsiteX23" fmla="*/ 954013 w 1977150"/>
              <a:gd name="connsiteY23" fmla="*/ 1543964 h 1548909"/>
              <a:gd name="connsiteX24" fmla="*/ 1219384 w 1977150"/>
              <a:gd name="connsiteY24" fmla="*/ 1461119 h 1548909"/>
              <a:gd name="connsiteX25" fmla="*/ 1492508 w 1977150"/>
              <a:gd name="connsiteY25" fmla="*/ 1220557 h 1548909"/>
              <a:gd name="connsiteX0" fmla="*/ 1605202 w 1977150"/>
              <a:gd name="connsiteY0" fmla="*/ 970858 h 1548909"/>
              <a:gd name="connsiteX1" fmla="*/ 1847148 w 1977150"/>
              <a:gd name="connsiteY1" fmla="*/ 725257 h 1548909"/>
              <a:gd name="connsiteX2" fmla="*/ 1974739 w 1977150"/>
              <a:gd name="connsiteY2" fmla="*/ 310587 h 1548909"/>
              <a:gd name="connsiteX3" fmla="*/ 1740822 w 1977150"/>
              <a:gd name="connsiteY3" fmla="*/ 44773 h 1548909"/>
              <a:gd name="connsiteX4" fmla="*/ 1389948 w 1977150"/>
              <a:gd name="connsiteY4" fmla="*/ 214894 h 1548909"/>
              <a:gd name="connsiteX5" fmla="*/ 1187929 w 1977150"/>
              <a:gd name="connsiteY5" fmla="*/ 427546 h 1548909"/>
              <a:gd name="connsiteX6" fmla="*/ 868953 w 1977150"/>
              <a:gd name="connsiteY6" fmla="*/ 427546 h 1548909"/>
              <a:gd name="connsiteX7" fmla="*/ 624404 w 1977150"/>
              <a:gd name="connsiteY7" fmla="*/ 214894 h 1548909"/>
              <a:gd name="connsiteX8" fmla="*/ 486181 w 1977150"/>
              <a:gd name="connsiteY8" fmla="*/ 34141 h 1548909"/>
              <a:gd name="connsiteX9" fmla="*/ 252264 w 1977150"/>
              <a:gd name="connsiteY9" fmla="*/ 2243 h 1548909"/>
              <a:gd name="connsiteX10" fmla="*/ 39613 w 1977150"/>
              <a:gd name="connsiteY10" fmla="*/ 66039 h 1548909"/>
              <a:gd name="connsiteX11" fmla="*/ 18348 w 1977150"/>
              <a:gd name="connsiteY11" fmla="*/ 363750 h 1548909"/>
              <a:gd name="connsiteX12" fmla="*/ 241632 w 1977150"/>
              <a:gd name="connsiteY12" fmla="*/ 767787 h 1548909"/>
              <a:gd name="connsiteX13" fmla="*/ 496813 w 1977150"/>
              <a:gd name="connsiteY13" fmla="*/ 1086764 h 1548909"/>
              <a:gd name="connsiteX14" fmla="*/ 783892 w 1977150"/>
              <a:gd name="connsiteY14" fmla="*/ 1224987 h 1548909"/>
              <a:gd name="connsiteX15" fmla="*/ 1081604 w 1977150"/>
              <a:gd name="connsiteY15" fmla="*/ 991071 h 1548909"/>
              <a:gd name="connsiteX16" fmla="*/ 1464376 w 1977150"/>
              <a:gd name="connsiteY16" fmla="*/ 618932 h 1548909"/>
              <a:gd name="connsiteX17" fmla="*/ 1687660 w 1977150"/>
              <a:gd name="connsiteY17" fmla="*/ 406280 h 1548909"/>
              <a:gd name="connsiteX18" fmla="*/ 1836515 w 1977150"/>
              <a:gd name="connsiteY18" fmla="*/ 406280 h 1548909"/>
              <a:gd name="connsiteX19" fmla="*/ 1698883 w 1977150"/>
              <a:gd name="connsiteY19" fmla="*/ 618932 h 1548909"/>
              <a:gd name="connsiteX20" fmla="*/ 1570702 w 1977150"/>
              <a:gd name="connsiteY20" fmla="*/ 863480 h 1548909"/>
              <a:gd name="connsiteX21" fmla="*/ 1219827 w 1977150"/>
              <a:gd name="connsiteY21" fmla="*/ 1108029 h 1548909"/>
              <a:gd name="connsiteX22" fmla="*/ 954013 w 1977150"/>
              <a:gd name="connsiteY22" fmla="*/ 1341946 h 1548909"/>
              <a:gd name="connsiteX23" fmla="*/ 954013 w 1977150"/>
              <a:gd name="connsiteY23" fmla="*/ 1543964 h 1548909"/>
              <a:gd name="connsiteX24" fmla="*/ 1219384 w 1977150"/>
              <a:gd name="connsiteY24" fmla="*/ 1461119 h 1548909"/>
              <a:gd name="connsiteX25" fmla="*/ 1492508 w 1977150"/>
              <a:gd name="connsiteY25" fmla="*/ 1220557 h 1548909"/>
              <a:gd name="connsiteX0" fmla="*/ 1605202 w 1977150"/>
              <a:gd name="connsiteY0" fmla="*/ 970858 h 1548909"/>
              <a:gd name="connsiteX1" fmla="*/ 1847148 w 1977150"/>
              <a:gd name="connsiteY1" fmla="*/ 725257 h 1548909"/>
              <a:gd name="connsiteX2" fmla="*/ 1974739 w 1977150"/>
              <a:gd name="connsiteY2" fmla="*/ 310587 h 1548909"/>
              <a:gd name="connsiteX3" fmla="*/ 1740822 w 1977150"/>
              <a:gd name="connsiteY3" fmla="*/ 44773 h 1548909"/>
              <a:gd name="connsiteX4" fmla="*/ 1389948 w 1977150"/>
              <a:gd name="connsiteY4" fmla="*/ 214894 h 1548909"/>
              <a:gd name="connsiteX5" fmla="*/ 1187929 w 1977150"/>
              <a:gd name="connsiteY5" fmla="*/ 427546 h 1548909"/>
              <a:gd name="connsiteX6" fmla="*/ 868953 w 1977150"/>
              <a:gd name="connsiteY6" fmla="*/ 427546 h 1548909"/>
              <a:gd name="connsiteX7" fmla="*/ 624404 w 1977150"/>
              <a:gd name="connsiteY7" fmla="*/ 214894 h 1548909"/>
              <a:gd name="connsiteX8" fmla="*/ 486181 w 1977150"/>
              <a:gd name="connsiteY8" fmla="*/ 34141 h 1548909"/>
              <a:gd name="connsiteX9" fmla="*/ 252264 w 1977150"/>
              <a:gd name="connsiteY9" fmla="*/ 2243 h 1548909"/>
              <a:gd name="connsiteX10" fmla="*/ 39613 w 1977150"/>
              <a:gd name="connsiteY10" fmla="*/ 66039 h 1548909"/>
              <a:gd name="connsiteX11" fmla="*/ 18348 w 1977150"/>
              <a:gd name="connsiteY11" fmla="*/ 363750 h 1548909"/>
              <a:gd name="connsiteX12" fmla="*/ 241632 w 1977150"/>
              <a:gd name="connsiteY12" fmla="*/ 767787 h 1548909"/>
              <a:gd name="connsiteX13" fmla="*/ 496813 w 1977150"/>
              <a:gd name="connsiteY13" fmla="*/ 1086764 h 1548909"/>
              <a:gd name="connsiteX14" fmla="*/ 783892 w 1977150"/>
              <a:gd name="connsiteY14" fmla="*/ 1224987 h 1548909"/>
              <a:gd name="connsiteX15" fmla="*/ 1081604 w 1977150"/>
              <a:gd name="connsiteY15" fmla="*/ 991071 h 1548909"/>
              <a:gd name="connsiteX16" fmla="*/ 1464376 w 1977150"/>
              <a:gd name="connsiteY16" fmla="*/ 618932 h 1548909"/>
              <a:gd name="connsiteX17" fmla="*/ 1687660 w 1977150"/>
              <a:gd name="connsiteY17" fmla="*/ 406280 h 1548909"/>
              <a:gd name="connsiteX18" fmla="*/ 1836515 w 1977150"/>
              <a:gd name="connsiteY18" fmla="*/ 406280 h 1548909"/>
              <a:gd name="connsiteX19" fmla="*/ 1698883 w 1977150"/>
              <a:gd name="connsiteY19" fmla="*/ 618932 h 1548909"/>
              <a:gd name="connsiteX20" fmla="*/ 1418302 w 1977150"/>
              <a:gd name="connsiteY20" fmla="*/ 876180 h 1548909"/>
              <a:gd name="connsiteX21" fmla="*/ 1219827 w 1977150"/>
              <a:gd name="connsiteY21" fmla="*/ 1108029 h 1548909"/>
              <a:gd name="connsiteX22" fmla="*/ 954013 w 1977150"/>
              <a:gd name="connsiteY22" fmla="*/ 1341946 h 1548909"/>
              <a:gd name="connsiteX23" fmla="*/ 954013 w 1977150"/>
              <a:gd name="connsiteY23" fmla="*/ 1543964 h 1548909"/>
              <a:gd name="connsiteX24" fmla="*/ 1219384 w 1977150"/>
              <a:gd name="connsiteY24" fmla="*/ 1461119 h 1548909"/>
              <a:gd name="connsiteX25" fmla="*/ 1492508 w 1977150"/>
              <a:gd name="connsiteY25" fmla="*/ 1220557 h 1548909"/>
              <a:gd name="connsiteX0" fmla="*/ 1605202 w 1977150"/>
              <a:gd name="connsiteY0" fmla="*/ 970858 h 1548909"/>
              <a:gd name="connsiteX1" fmla="*/ 1847148 w 1977150"/>
              <a:gd name="connsiteY1" fmla="*/ 725257 h 1548909"/>
              <a:gd name="connsiteX2" fmla="*/ 1974739 w 1977150"/>
              <a:gd name="connsiteY2" fmla="*/ 310587 h 1548909"/>
              <a:gd name="connsiteX3" fmla="*/ 1740822 w 1977150"/>
              <a:gd name="connsiteY3" fmla="*/ 44773 h 1548909"/>
              <a:gd name="connsiteX4" fmla="*/ 1389948 w 1977150"/>
              <a:gd name="connsiteY4" fmla="*/ 214894 h 1548909"/>
              <a:gd name="connsiteX5" fmla="*/ 1187929 w 1977150"/>
              <a:gd name="connsiteY5" fmla="*/ 427546 h 1548909"/>
              <a:gd name="connsiteX6" fmla="*/ 868953 w 1977150"/>
              <a:gd name="connsiteY6" fmla="*/ 427546 h 1548909"/>
              <a:gd name="connsiteX7" fmla="*/ 624404 w 1977150"/>
              <a:gd name="connsiteY7" fmla="*/ 214894 h 1548909"/>
              <a:gd name="connsiteX8" fmla="*/ 486181 w 1977150"/>
              <a:gd name="connsiteY8" fmla="*/ 34141 h 1548909"/>
              <a:gd name="connsiteX9" fmla="*/ 252264 w 1977150"/>
              <a:gd name="connsiteY9" fmla="*/ 2243 h 1548909"/>
              <a:gd name="connsiteX10" fmla="*/ 39613 w 1977150"/>
              <a:gd name="connsiteY10" fmla="*/ 66039 h 1548909"/>
              <a:gd name="connsiteX11" fmla="*/ 18348 w 1977150"/>
              <a:gd name="connsiteY11" fmla="*/ 363750 h 1548909"/>
              <a:gd name="connsiteX12" fmla="*/ 241632 w 1977150"/>
              <a:gd name="connsiteY12" fmla="*/ 767787 h 1548909"/>
              <a:gd name="connsiteX13" fmla="*/ 496813 w 1977150"/>
              <a:gd name="connsiteY13" fmla="*/ 1086764 h 1548909"/>
              <a:gd name="connsiteX14" fmla="*/ 783892 w 1977150"/>
              <a:gd name="connsiteY14" fmla="*/ 1224987 h 1548909"/>
              <a:gd name="connsiteX15" fmla="*/ 1081604 w 1977150"/>
              <a:gd name="connsiteY15" fmla="*/ 991071 h 1548909"/>
              <a:gd name="connsiteX16" fmla="*/ 1464376 w 1977150"/>
              <a:gd name="connsiteY16" fmla="*/ 618932 h 1548909"/>
              <a:gd name="connsiteX17" fmla="*/ 1687660 w 1977150"/>
              <a:gd name="connsiteY17" fmla="*/ 406280 h 1548909"/>
              <a:gd name="connsiteX18" fmla="*/ 1836515 w 1977150"/>
              <a:gd name="connsiteY18" fmla="*/ 406280 h 1548909"/>
              <a:gd name="connsiteX19" fmla="*/ 1698883 w 1977150"/>
              <a:gd name="connsiteY19" fmla="*/ 618932 h 1548909"/>
              <a:gd name="connsiteX20" fmla="*/ 1380202 w 1977150"/>
              <a:gd name="connsiteY20" fmla="*/ 895230 h 1548909"/>
              <a:gd name="connsiteX21" fmla="*/ 1219827 w 1977150"/>
              <a:gd name="connsiteY21" fmla="*/ 1108029 h 1548909"/>
              <a:gd name="connsiteX22" fmla="*/ 954013 w 1977150"/>
              <a:gd name="connsiteY22" fmla="*/ 1341946 h 1548909"/>
              <a:gd name="connsiteX23" fmla="*/ 954013 w 1977150"/>
              <a:gd name="connsiteY23" fmla="*/ 1543964 h 1548909"/>
              <a:gd name="connsiteX24" fmla="*/ 1219384 w 1977150"/>
              <a:gd name="connsiteY24" fmla="*/ 1461119 h 1548909"/>
              <a:gd name="connsiteX25" fmla="*/ 1492508 w 1977150"/>
              <a:gd name="connsiteY25" fmla="*/ 1220557 h 1548909"/>
              <a:gd name="connsiteX0" fmla="*/ 1605202 w 1977150"/>
              <a:gd name="connsiteY0" fmla="*/ 970858 h 1548909"/>
              <a:gd name="connsiteX1" fmla="*/ 1847148 w 1977150"/>
              <a:gd name="connsiteY1" fmla="*/ 725257 h 1548909"/>
              <a:gd name="connsiteX2" fmla="*/ 1974739 w 1977150"/>
              <a:gd name="connsiteY2" fmla="*/ 310587 h 1548909"/>
              <a:gd name="connsiteX3" fmla="*/ 1740822 w 1977150"/>
              <a:gd name="connsiteY3" fmla="*/ 44773 h 1548909"/>
              <a:gd name="connsiteX4" fmla="*/ 1389948 w 1977150"/>
              <a:gd name="connsiteY4" fmla="*/ 214894 h 1548909"/>
              <a:gd name="connsiteX5" fmla="*/ 1187929 w 1977150"/>
              <a:gd name="connsiteY5" fmla="*/ 427546 h 1548909"/>
              <a:gd name="connsiteX6" fmla="*/ 868953 w 1977150"/>
              <a:gd name="connsiteY6" fmla="*/ 427546 h 1548909"/>
              <a:gd name="connsiteX7" fmla="*/ 624404 w 1977150"/>
              <a:gd name="connsiteY7" fmla="*/ 214894 h 1548909"/>
              <a:gd name="connsiteX8" fmla="*/ 486181 w 1977150"/>
              <a:gd name="connsiteY8" fmla="*/ 34141 h 1548909"/>
              <a:gd name="connsiteX9" fmla="*/ 252264 w 1977150"/>
              <a:gd name="connsiteY9" fmla="*/ 2243 h 1548909"/>
              <a:gd name="connsiteX10" fmla="*/ 39613 w 1977150"/>
              <a:gd name="connsiteY10" fmla="*/ 66039 h 1548909"/>
              <a:gd name="connsiteX11" fmla="*/ 18348 w 1977150"/>
              <a:gd name="connsiteY11" fmla="*/ 363750 h 1548909"/>
              <a:gd name="connsiteX12" fmla="*/ 241632 w 1977150"/>
              <a:gd name="connsiteY12" fmla="*/ 767787 h 1548909"/>
              <a:gd name="connsiteX13" fmla="*/ 496813 w 1977150"/>
              <a:gd name="connsiteY13" fmla="*/ 1086764 h 1548909"/>
              <a:gd name="connsiteX14" fmla="*/ 783892 w 1977150"/>
              <a:gd name="connsiteY14" fmla="*/ 1224987 h 1548909"/>
              <a:gd name="connsiteX15" fmla="*/ 1081604 w 1977150"/>
              <a:gd name="connsiteY15" fmla="*/ 991071 h 1548909"/>
              <a:gd name="connsiteX16" fmla="*/ 1464376 w 1977150"/>
              <a:gd name="connsiteY16" fmla="*/ 618932 h 1548909"/>
              <a:gd name="connsiteX17" fmla="*/ 1687660 w 1977150"/>
              <a:gd name="connsiteY17" fmla="*/ 406280 h 1548909"/>
              <a:gd name="connsiteX18" fmla="*/ 1836515 w 1977150"/>
              <a:gd name="connsiteY18" fmla="*/ 406280 h 1548909"/>
              <a:gd name="connsiteX19" fmla="*/ 1698883 w 1977150"/>
              <a:gd name="connsiteY19" fmla="*/ 618932 h 1548909"/>
              <a:gd name="connsiteX20" fmla="*/ 1380202 w 1977150"/>
              <a:gd name="connsiteY20" fmla="*/ 895230 h 1548909"/>
              <a:gd name="connsiteX21" fmla="*/ 1119815 w 1977150"/>
              <a:gd name="connsiteY21" fmla="*/ 1127079 h 1548909"/>
              <a:gd name="connsiteX22" fmla="*/ 954013 w 1977150"/>
              <a:gd name="connsiteY22" fmla="*/ 1341946 h 1548909"/>
              <a:gd name="connsiteX23" fmla="*/ 954013 w 1977150"/>
              <a:gd name="connsiteY23" fmla="*/ 1543964 h 1548909"/>
              <a:gd name="connsiteX24" fmla="*/ 1219384 w 1977150"/>
              <a:gd name="connsiteY24" fmla="*/ 1461119 h 1548909"/>
              <a:gd name="connsiteX25" fmla="*/ 1492508 w 1977150"/>
              <a:gd name="connsiteY25" fmla="*/ 1220557 h 1548909"/>
              <a:gd name="connsiteX0" fmla="*/ 1605202 w 1977150"/>
              <a:gd name="connsiteY0" fmla="*/ 970858 h 1548632"/>
              <a:gd name="connsiteX1" fmla="*/ 1847148 w 1977150"/>
              <a:gd name="connsiteY1" fmla="*/ 725257 h 1548632"/>
              <a:gd name="connsiteX2" fmla="*/ 1974739 w 1977150"/>
              <a:gd name="connsiteY2" fmla="*/ 310587 h 1548632"/>
              <a:gd name="connsiteX3" fmla="*/ 1740822 w 1977150"/>
              <a:gd name="connsiteY3" fmla="*/ 44773 h 1548632"/>
              <a:gd name="connsiteX4" fmla="*/ 1389948 w 1977150"/>
              <a:gd name="connsiteY4" fmla="*/ 214894 h 1548632"/>
              <a:gd name="connsiteX5" fmla="*/ 1187929 w 1977150"/>
              <a:gd name="connsiteY5" fmla="*/ 427546 h 1548632"/>
              <a:gd name="connsiteX6" fmla="*/ 868953 w 1977150"/>
              <a:gd name="connsiteY6" fmla="*/ 427546 h 1548632"/>
              <a:gd name="connsiteX7" fmla="*/ 624404 w 1977150"/>
              <a:gd name="connsiteY7" fmla="*/ 214894 h 1548632"/>
              <a:gd name="connsiteX8" fmla="*/ 486181 w 1977150"/>
              <a:gd name="connsiteY8" fmla="*/ 34141 h 1548632"/>
              <a:gd name="connsiteX9" fmla="*/ 252264 w 1977150"/>
              <a:gd name="connsiteY9" fmla="*/ 2243 h 1548632"/>
              <a:gd name="connsiteX10" fmla="*/ 39613 w 1977150"/>
              <a:gd name="connsiteY10" fmla="*/ 66039 h 1548632"/>
              <a:gd name="connsiteX11" fmla="*/ 18348 w 1977150"/>
              <a:gd name="connsiteY11" fmla="*/ 363750 h 1548632"/>
              <a:gd name="connsiteX12" fmla="*/ 241632 w 1977150"/>
              <a:gd name="connsiteY12" fmla="*/ 767787 h 1548632"/>
              <a:gd name="connsiteX13" fmla="*/ 496813 w 1977150"/>
              <a:gd name="connsiteY13" fmla="*/ 1086764 h 1548632"/>
              <a:gd name="connsiteX14" fmla="*/ 783892 w 1977150"/>
              <a:gd name="connsiteY14" fmla="*/ 1224987 h 1548632"/>
              <a:gd name="connsiteX15" fmla="*/ 1081604 w 1977150"/>
              <a:gd name="connsiteY15" fmla="*/ 991071 h 1548632"/>
              <a:gd name="connsiteX16" fmla="*/ 1464376 w 1977150"/>
              <a:gd name="connsiteY16" fmla="*/ 618932 h 1548632"/>
              <a:gd name="connsiteX17" fmla="*/ 1687660 w 1977150"/>
              <a:gd name="connsiteY17" fmla="*/ 406280 h 1548632"/>
              <a:gd name="connsiteX18" fmla="*/ 1836515 w 1977150"/>
              <a:gd name="connsiteY18" fmla="*/ 406280 h 1548632"/>
              <a:gd name="connsiteX19" fmla="*/ 1698883 w 1977150"/>
              <a:gd name="connsiteY19" fmla="*/ 618932 h 1548632"/>
              <a:gd name="connsiteX20" fmla="*/ 1380202 w 1977150"/>
              <a:gd name="connsiteY20" fmla="*/ 895230 h 1548632"/>
              <a:gd name="connsiteX21" fmla="*/ 1119815 w 1977150"/>
              <a:gd name="connsiteY21" fmla="*/ 1127079 h 1548632"/>
              <a:gd name="connsiteX22" fmla="*/ 892101 w 1977150"/>
              <a:gd name="connsiteY22" fmla="*/ 1346709 h 1548632"/>
              <a:gd name="connsiteX23" fmla="*/ 954013 w 1977150"/>
              <a:gd name="connsiteY23" fmla="*/ 1543964 h 1548632"/>
              <a:gd name="connsiteX24" fmla="*/ 1219384 w 1977150"/>
              <a:gd name="connsiteY24" fmla="*/ 1461119 h 1548632"/>
              <a:gd name="connsiteX25" fmla="*/ 1492508 w 1977150"/>
              <a:gd name="connsiteY25" fmla="*/ 1220557 h 1548632"/>
              <a:gd name="connsiteX0" fmla="*/ 1626454 w 1998402"/>
              <a:gd name="connsiteY0" fmla="*/ 1121174 h 1698948"/>
              <a:gd name="connsiteX1" fmla="*/ 1868400 w 1998402"/>
              <a:gd name="connsiteY1" fmla="*/ 875573 h 1698948"/>
              <a:gd name="connsiteX2" fmla="*/ 1995991 w 1998402"/>
              <a:gd name="connsiteY2" fmla="*/ 460903 h 1698948"/>
              <a:gd name="connsiteX3" fmla="*/ 1762074 w 1998402"/>
              <a:gd name="connsiteY3" fmla="*/ 195089 h 1698948"/>
              <a:gd name="connsiteX4" fmla="*/ 1411200 w 1998402"/>
              <a:gd name="connsiteY4" fmla="*/ 365210 h 1698948"/>
              <a:gd name="connsiteX5" fmla="*/ 1209181 w 1998402"/>
              <a:gd name="connsiteY5" fmla="*/ 577862 h 1698948"/>
              <a:gd name="connsiteX6" fmla="*/ 890205 w 1998402"/>
              <a:gd name="connsiteY6" fmla="*/ 577862 h 1698948"/>
              <a:gd name="connsiteX7" fmla="*/ 645656 w 1998402"/>
              <a:gd name="connsiteY7" fmla="*/ 365210 h 1698948"/>
              <a:gd name="connsiteX8" fmla="*/ 507433 w 1998402"/>
              <a:gd name="connsiteY8" fmla="*/ 184457 h 1698948"/>
              <a:gd name="connsiteX9" fmla="*/ 635466 w 1998402"/>
              <a:gd name="connsiteY9" fmla="*/ 159 h 1698948"/>
              <a:gd name="connsiteX10" fmla="*/ 60865 w 1998402"/>
              <a:gd name="connsiteY10" fmla="*/ 216355 h 1698948"/>
              <a:gd name="connsiteX11" fmla="*/ 39600 w 1998402"/>
              <a:gd name="connsiteY11" fmla="*/ 514066 h 1698948"/>
              <a:gd name="connsiteX12" fmla="*/ 262884 w 1998402"/>
              <a:gd name="connsiteY12" fmla="*/ 918103 h 1698948"/>
              <a:gd name="connsiteX13" fmla="*/ 518065 w 1998402"/>
              <a:gd name="connsiteY13" fmla="*/ 1237080 h 1698948"/>
              <a:gd name="connsiteX14" fmla="*/ 805144 w 1998402"/>
              <a:gd name="connsiteY14" fmla="*/ 1375303 h 1698948"/>
              <a:gd name="connsiteX15" fmla="*/ 1102856 w 1998402"/>
              <a:gd name="connsiteY15" fmla="*/ 1141387 h 1698948"/>
              <a:gd name="connsiteX16" fmla="*/ 1485628 w 1998402"/>
              <a:gd name="connsiteY16" fmla="*/ 769248 h 1698948"/>
              <a:gd name="connsiteX17" fmla="*/ 1708912 w 1998402"/>
              <a:gd name="connsiteY17" fmla="*/ 556596 h 1698948"/>
              <a:gd name="connsiteX18" fmla="*/ 1857767 w 1998402"/>
              <a:gd name="connsiteY18" fmla="*/ 556596 h 1698948"/>
              <a:gd name="connsiteX19" fmla="*/ 1720135 w 1998402"/>
              <a:gd name="connsiteY19" fmla="*/ 769248 h 1698948"/>
              <a:gd name="connsiteX20" fmla="*/ 1401454 w 1998402"/>
              <a:gd name="connsiteY20" fmla="*/ 1045546 h 1698948"/>
              <a:gd name="connsiteX21" fmla="*/ 1141067 w 1998402"/>
              <a:gd name="connsiteY21" fmla="*/ 1277395 h 1698948"/>
              <a:gd name="connsiteX22" fmla="*/ 913353 w 1998402"/>
              <a:gd name="connsiteY22" fmla="*/ 1497025 h 1698948"/>
              <a:gd name="connsiteX23" fmla="*/ 975265 w 1998402"/>
              <a:gd name="connsiteY23" fmla="*/ 1694280 h 1698948"/>
              <a:gd name="connsiteX24" fmla="*/ 1240636 w 1998402"/>
              <a:gd name="connsiteY24" fmla="*/ 1611435 h 1698948"/>
              <a:gd name="connsiteX25" fmla="*/ 1513760 w 1998402"/>
              <a:gd name="connsiteY25" fmla="*/ 1370873 h 1698948"/>
              <a:gd name="connsiteX0" fmla="*/ 1626454 w 1998402"/>
              <a:gd name="connsiteY0" fmla="*/ 1121468 h 1699242"/>
              <a:gd name="connsiteX1" fmla="*/ 1868400 w 1998402"/>
              <a:gd name="connsiteY1" fmla="*/ 875867 h 1699242"/>
              <a:gd name="connsiteX2" fmla="*/ 1995991 w 1998402"/>
              <a:gd name="connsiteY2" fmla="*/ 461197 h 1699242"/>
              <a:gd name="connsiteX3" fmla="*/ 1762074 w 1998402"/>
              <a:gd name="connsiteY3" fmla="*/ 195383 h 1699242"/>
              <a:gd name="connsiteX4" fmla="*/ 1411200 w 1998402"/>
              <a:gd name="connsiteY4" fmla="*/ 365504 h 1699242"/>
              <a:gd name="connsiteX5" fmla="*/ 1209181 w 1998402"/>
              <a:gd name="connsiteY5" fmla="*/ 578156 h 1699242"/>
              <a:gd name="connsiteX6" fmla="*/ 890205 w 1998402"/>
              <a:gd name="connsiteY6" fmla="*/ 578156 h 1699242"/>
              <a:gd name="connsiteX7" fmla="*/ 645656 w 1998402"/>
              <a:gd name="connsiteY7" fmla="*/ 365504 h 1699242"/>
              <a:gd name="connsiteX8" fmla="*/ 588396 w 1998402"/>
              <a:gd name="connsiteY8" fmla="*/ 165701 h 1699242"/>
              <a:gd name="connsiteX9" fmla="*/ 635466 w 1998402"/>
              <a:gd name="connsiteY9" fmla="*/ 453 h 1699242"/>
              <a:gd name="connsiteX10" fmla="*/ 60865 w 1998402"/>
              <a:gd name="connsiteY10" fmla="*/ 216649 h 1699242"/>
              <a:gd name="connsiteX11" fmla="*/ 39600 w 1998402"/>
              <a:gd name="connsiteY11" fmla="*/ 514360 h 1699242"/>
              <a:gd name="connsiteX12" fmla="*/ 262884 w 1998402"/>
              <a:gd name="connsiteY12" fmla="*/ 918397 h 1699242"/>
              <a:gd name="connsiteX13" fmla="*/ 518065 w 1998402"/>
              <a:gd name="connsiteY13" fmla="*/ 1237374 h 1699242"/>
              <a:gd name="connsiteX14" fmla="*/ 805144 w 1998402"/>
              <a:gd name="connsiteY14" fmla="*/ 1375597 h 1699242"/>
              <a:gd name="connsiteX15" fmla="*/ 1102856 w 1998402"/>
              <a:gd name="connsiteY15" fmla="*/ 1141681 h 1699242"/>
              <a:gd name="connsiteX16" fmla="*/ 1485628 w 1998402"/>
              <a:gd name="connsiteY16" fmla="*/ 769542 h 1699242"/>
              <a:gd name="connsiteX17" fmla="*/ 1708912 w 1998402"/>
              <a:gd name="connsiteY17" fmla="*/ 556890 h 1699242"/>
              <a:gd name="connsiteX18" fmla="*/ 1857767 w 1998402"/>
              <a:gd name="connsiteY18" fmla="*/ 556890 h 1699242"/>
              <a:gd name="connsiteX19" fmla="*/ 1720135 w 1998402"/>
              <a:gd name="connsiteY19" fmla="*/ 769542 h 1699242"/>
              <a:gd name="connsiteX20" fmla="*/ 1401454 w 1998402"/>
              <a:gd name="connsiteY20" fmla="*/ 1045840 h 1699242"/>
              <a:gd name="connsiteX21" fmla="*/ 1141067 w 1998402"/>
              <a:gd name="connsiteY21" fmla="*/ 1277689 h 1699242"/>
              <a:gd name="connsiteX22" fmla="*/ 913353 w 1998402"/>
              <a:gd name="connsiteY22" fmla="*/ 1497319 h 1699242"/>
              <a:gd name="connsiteX23" fmla="*/ 975265 w 1998402"/>
              <a:gd name="connsiteY23" fmla="*/ 1694574 h 1699242"/>
              <a:gd name="connsiteX24" fmla="*/ 1240636 w 1998402"/>
              <a:gd name="connsiteY24" fmla="*/ 1611729 h 1699242"/>
              <a:gd name="connsiteX25" fmla="*/ 1513760 w 1998402"/>
              <a:gd name="connsiteY25" fmla="*/ 1371167 h 1699242"/>
              <a:gd name="connsiteX0" fmla="*/ 1631964 w 2003912"/>
              <a:gd name="connsiteY0" fmla="*/ 1178489 h 1756263"/>
              <a:gd name="connsiteX1" fmla="*/ 1873910 w 2003912"/>
              <a:gd name="connsiteY1" fmla="*/ 932888 h 1756263"/>
              <a:gd name="connsiteX2" fmla="*/ 2001501 w 2003912"/>
              <a:gd name="connsiteY2" fmla="*/ 518218 h 1756263"/>
              <a:gd name="connsiteX3" fmla="*/ 1767584 w 2003912"/>
              <a:gd name="connsiteY3" fmla="*/ 252404 h 1756263"/>
              <a:gd name="connsiteX4" fmla="*/ 1416710 w 2003912"/>
              <a:gd name="connsiteY4" fmla="*/ 422525 h 1756263"/>
              <a:gd name="connsiteX5" fmla="*/ 1214691 w 2003912"/>
              <a:gd name="connsiteY5" fmla="*/ 635177 h 1756263"/>
              <a:gd name="connsiteX6" fmla="*/ 895715 w 2003912"/>
              <a:gd name="connsiteY6" fmla="*/ 635177 h 1756263"/>
              <a:gd name="connsiteX7" fmla="*/ 651166 w 2003912"/>
              <a:gd name="connsiteY7" fmla="*/ 422525 h 1756263"/>
              <a:gd name="connsiteX8" fmla="*/ 593906 w 2003912"/>
              <a:gd name="connsiteY8" fmla="*/ 222722 h 1756263"/>
              <a:gd name="connsiteX9" fmla="*/ 721938 w 2003912"/>
              <a:gd name="connsiteY9" fmla="*/ 324 h 1756263"/>
              <a:gd name="connsiteX10" fmla="*/ 66375 w 2003912"/>
              <a:gd name="connsiteY10" fmla="*/ 273670 h 1756263"/>
              <a:gd name="connsiteX11" fmla="*/ 45110 w 2003912"/>
              <a:gd name="connsiteY11" fmla="*/ 571381 h 1756263"/>
              <a:gd name="connsiteX12" fmla="*/ 268394 w 2003912"/>
              <a:gd name="connsiteY12" fmla="*/ 975418 h 1756263"/>
              <a:gd name="connsiteX13" fmla="*/ 523575 w 2003912"/>
              <a:gd name="connsiteY13" fmla="*/ 1294395 h 1756263"/>
              <a:gd name="connsiteX14" fmla="*/ 810654 w 2003912"/>
              <a:gd name="connsiteY14" fmla="*/ 1432618 h 1756263"/>
              <a:gd name="connsiteX15" fmla="*/ 1108366 w 2003912"/>
              <a:gd name="connsiteY15" fmla="*/ 1198702 h 1756263"/>
              <a:gd name="connsiteX16" fmla="*/ 1491138 w 2003912"/>
              <a:gd name="connsiteY16" fmla="*/ 826563 h 1756263"/>
              <a:gd name="connsiteX17" fmla="*/ 1714422 w 2003912"/>
              <a:gd name="connsiteY17" fmla="*/ 613911 h 1756263"/>
              <a:gd name="connsiteX18" fmla="*/ 1863277 w 2003912"/>
              <a:gd name="connsiteY18" fmla="*/ 613911 h 1756263"/>
              <a:gd name="connsiteX19" fmla="*/ 1725645 w 2003912"/>
              <a:gd name="connsiteY19" fmla="*/ 826563 h 1756263"/>
              <a:gd name="connsiteX20" fmla="*/ 1406964 w 2003912"/>
              <a:gd name="connsiteY20" fmla="*/ 1102861 h 1756263"/>
              <a:gd name="connsiteX21" fmla="*/ 1146577 w 2003912"/>
              <a:gd name="connsiteY21" fmla="*/ 1334710 h 1756263"/>
              <a:gd name="connsiteX22" fmla="*/ 918863 w 2003912"/>
              <a:gd name="connsiteY22" fmla="*/ 1554340 h 1756263"/>
              <a:gd name="connsiteX23" fmla="*/ 980775 w 2003912"/>
              <a:gd name="connsiteY23" fmla="*/ 1751595 h 1756263"/>
              <a:gd name="connsiteX24" fmla="*/ 1246146 w 2003912"/>
              <a:gd name="connsiteY24" fmla="*/ 1668750 h 1756263"/>
              <a:gd name="connsiteX25" fmla="*/ 1519270 w 2003912"/>
              <a:gd name="connsiteY25" fmla="*/ 1428188 h 1756263"/>
              <a:gd name="connsiteX0" fmla="*/ 1612123 w 1984071"/>
              <a:gd name="connsiteY0" fmla="*/ 1325464 h 1903238"/>
              <a:gd name="connsiteX1" fmla="*/ 1854069 w 1984071"/>
              <a:gd name="connsiteY1" fmla="*/ 1079863 h 1903238"/>
              <a:gd name="connsiteX2" fmla="*/ 1981660 w 1984071"/>
              <a:gd name="connsiteY2" fmla="*/ 665193 h 1903238"/>
              <a:gd name="connsiteX3" fmla="*/ 1747743 w 1984071"/>
              <a:gd name="connsiteY3" fmla="*/ 399379 h 1903238"/>
              <a:gd name="connsiteX4" fmla="*/ 1396869 w 1984071"/>
              <a:gd name="connsiteY4" fmla="*/ 569500 h 1903238"/>
              <a:gd name="connsiteX5" fmla="*/ 1194850 w 1984071"/>
              <a:gd name="connsiteY5" fmla="*/ 782152 h 1903238"/>
              <a:gd name="connsiteX6" fmla="*/ 875874 w 1984071"/>
              <a:gd name="connsiteY6" fmla="*/ 782152 h 1903238"/>
              <a:gd name="connsiteX7" fmla="*/ 631325 w 1984071"/>
              <a:gd name="connsiteY7" fmla="*/ 569500 h 1903238"/>
              <a:gd name="connsiteX8" fmla="*/ 574065 w 1984071"/>
              <a:gd name="connsiteY8" fmla="*/ 369697 h 1903238"/>
              <a:gd name="connsiteX9" fmla="*/ 702097 w 1984071"/>
              <a:gd name="connsiteY9" fmla="*/ 147299 h 1903238"/>
              <a:gd name="connsiteX10" fmla="*/ 875209 w 1984071"/>
              <a:gd name="connsiteY10" fmla="*/ 30120 h 1903238"/>
              <a:gd name="connsiteX11" fmla="*/ 25269 w 1984071"/>
              <a:gd name="connsiteY11" fmla="*/ 718356 h 1903238"/>
              <a:gd name="connsiteX12" fmla="*/ 248553 w 1984071"/>
              <a:gd name="connsiteY12" fmla="*/ 1122393 h 1903238"/>
              <a:gd name="connsiteX13" fmla="*/ 503734 w 1984071"/>
              <a:gd name="connsiteY13" fmla="*/ 1441370 h 1903238"/>
              <a:gd name="connsiteX14" fmla="*/ 790813 w 1984071"/>
              <a:gd name="connsiteY14" fmla="*/ 1579593 h 1903238"/>
              <a:gd name="connsiteX15" fmla="*/ 1088525 w 1984071"/>
              <a:gd name="connsiteY15" fmla="*/ 1345677 h 1903238"/>
              <a:gd name="connsiteX16" fmla="*/ 1471297 w 1984071"/>
              <a:gd name="connsiteY16" fmla="*/ 973538 h 1903238"/>
              <a:gd name="connsiteX17" fmla="*/ 1694581 w 1984071"/>
              <a:gd name="connsiteY17" fmla="*/ 760886 h 1903238"/>
              <a:gd name="connsiteX18" fmla="*/ 1843436 w 1984071"/>
              <a:gd name="connsiteY18" fmla="*/ 760886 h 1903238"/>
              <a:gd name="connsiteX19" fmla="*/ 1705804 w 1984071"/>
              <a:gd name="connsiteY19" fmla="*/ 973538 h 1903238"/>
              <a:gd name="connsiteX20" fmla="*/ 1387123 w 1984071"/>
              <a:gd name="connsiteY20" fmla="*/ 1249836 h 1903238"/>
              <a:gd name="connsiteX21" fmla="*/ 1126736 w 1984071"/>
              <a:gd name="connsiteY21" fmla="*/ 1481685 h 1903238"/>
              <a:gd name="connsiteX22" fmla="*/ 899022 w 1984071"/>
              <a:gd name="connsiteY22" fmla="*/ 1701315 h 1903238"/>
              <a:gd name="connsiteX23" fmla="*/ 960934 w 1984071"/>
              <a:gd name="connsiteY23" fmla="*/ 1898570 h 1903238"/>
              <a:gd name="connsiteX24" fmla="*/ 1226305 w 1984071"/>
              <a:gd name="connsiteY24" fmla="*/ 1815725 h 1903238"/>
              <a:gd name="connsiteX25" fmla="*/ 1499429 w 1984071"/>
              <a:gd name="connsiteY25" fmla="*/ 1575163 h 1903238"/>
              <a:gd name="connsiteX0" fmla="*/ 1612123 w 1984071"/>
              <a:gd name="connsiteY0" fmla="*/ 1456764 h 2034538"/>
              <a:gd name="connsiteX1" fmla="*/ 1854069 w 1984071"/>
              <a:gd name="connsiteY1" fmla="*/ 1211163 h 2034538"/>
              <a:gd name="connsiteX2" fmla="*/ 1981660 w 1984071"/>
              <a:gd name="connsiteY2" fmla="*/ 796493 h 2034538"/>
              <a:gd name="connsiteX3" fmla="*/ 1747743 w 1984071"/>
              <a:gd name="connsiteY3" fmla="*/ 530679 h 2034538"/>
              <a:gd name="connsiteX4" fmla="*/ 1396869 w 1984071"/>
              <a:gd name="connsiteY4" fmla="*/ 700800 h 2034538"/>
              <a:gd name="connsiteX5" fmla="*/ 1194850 w 1984071"/>
              <a:gd name="connsiteY5" fmla="*/ 913452 h 2034538"/>
              <a:gd name="connsiteX6" fmla="*/ 875874 w 1984071"/>
              <a:gd name="connsiteY6" fmla="*/ 913452 h 2034538"/>
              <a:gd name="connsiteX7" fmla="*/ 631325 w 1984071"/>
              <a:gd name="connsiteY7" fmla="*/ 700800 h 2034538"/>
              <a:gd name="connsiteX8" fmla="*/ 574065 w 1984071"/>
              <a:gd name="connsiteY8" fmla="*/ 500997 h 2034538"/>
              <a:gd name="connsiteX9" fmla="*/ 711622 w 1984071"/>
              <a:gd name="connsiteY9" fmla="*/ 21424 h 2034538"/>
              <a:gd name="connsiteX10" fmla="*/ 875209 w 1984071"/>
              <a:gd name="connsiteY10" fmla="*/ 161420 h 2034538"/>
              <a:gd name="connsiteX11" fmla="*/ 25269 w 1984071"/>
              <a:gd name="connsiteY11" fmla="*/ 849656 h 2034538"/>
              <a:gd name="connsiteX12" fmla="*/ 248553 w 1984071"/>
              <a:gd name="connsiteY12" fmla="*/ 1253693 h 2034538"/>
              <a:gd name="connsiteX13" fmla="*/ 503734 w 1984071"/>
              <a:gd name="connsiteY13" fmla="*/ 1572670 h 2034538"/>
              <a:gd name="connsiteX14" fmla="*/ 790813 w 1984071"/>
              <a:gd name="connsiteY14" fmla="*/ 1710893 h 2034538"/>
              <a:gd name="connsiteX15" fmla="*/ 1088525 w 1984071"/>
              <a:gd name="connsiteY15" fmla="*/ 1476977 h 2034538"/>
              <a:gd name="connsiteX16" fmla="*/ 1471297 w 1984071"/>
              <a:gd name="connsiteY16" fmla="*/ 1104838 h 2034538"/>
              <a:gd name="connsiteX17" fmla="*/ 1694581 w 1984071"/>
              <a:gd name="connsiteY17" fmla="*/ 892186 h 2034538"/>
              <a:gd name="connsiteX18" fmla="*/ 1843436 w 1984071"/>
              <a:gd name="connsiteY18" fmla="*/ 892186 h 2034538"/>
              <a:gd name="connsiteX19" fmla="*/ 1705804 w 1984071"/>
              <a:gd name="connsiteY19" fmla="*/ 1104838 h 2034538"/>
              <a:gd name="connsiteX20" fmla="*/ 1387123 w 1984071"/>
              <a:gd name="connsiteY20" fmla="*/ 1381136 h 2034538"/>
              <a:gd name="connsiteX21" fmla="*/ 1126736 w 1984071"/>
              <a:gd name="connsiteY21" fmla="*/ 1612985 h 2034538"/>
              <a:gd name="connsiteX22" fmla="*/ 899022 w 1984071"/>
              <a:gd name="connsiteY22" fmla="*/ 1832615 h 2034538"/>
              <a:gd name="connsiteX23" fmla="*/ 960934 w 1984071"/>
              <a:gd name="connsiteY23" fmla="*/ 2029870 h 2034538"/>
              <a:gd name="connsiteX24" fmla="*/ 1226305 w 1984071"/>
              <a:gd name="connsiteY24" fmla="*/ 1947025 h 2034538"/>
              <a:gd name="connsiteX25" fmla="*/ 1499429 w 1984071"/>
              <a:gd name="connsiteY25" fmla="*/ 1706463 h 2034538"/>
              <a:gd name="connsiteX0" fmla="*/ 1612123 w 1984071"/>
              <a:gd name="connsiteY0" fmla="*/ 1444624 h 2022398"/>
              <a:gd name="connsiteX1" fmla="*/ 1854069 w 1984071"/>
              <a:gd name="connsiteY1" fmla="*/ 1199023 h 2022398"/>
              <a:gd name="connsiteX2" fmla="*/ 1981660 w 1984071"/>
              <a:gd name="connsiteY2" fmla="*/ 784353 h 2022398"/>
              <a:gd name="connsiteX3" fmla="*/ 1747743 w 1984071"/>
              <a:gd name="connsiteY3" fmla="*/ 518539 h 2022398"/>
              <a:gd name="connsiteX4" fmla="*/ 1396869 w 1984071"/>
              <a:gd name="connsiteY4" fmla="*/ 688660 h 2022398"/>
              <a:gd name="connsiteX5" fmla="*/ 1194850 w 1984071"/>
              <a:gd name="connsiteY5" fmla="*/ 901312 h 2022398"/>
              <a:gd name="connsiteX6" fmla="*/ 875874 w 1984071"/>
              <a:gd name="connsiteY6" fmla="*/ 901312 h 2022398"/>
              <a:gd name="connsiteX7" fmla="*/ 631325 w 1984071"/>
              <a:gd name="connsiteY7" fmla="*/ 688660 h 2022398"/>
              <a:gd name="connsiteX8" fmla="*/ 574065 w 1984071"/>
              <a:gd name="connsiteY8" fmla="*/ 488857 h 2022398"/>
              <a:gd name="connsiteX9" fmla="*/ 1078335 w 1984071"/>
              <a:gd name="connsiteY9" fmla="*/ 23571 h 2022398"/>
              <a:gd name="connsiteX10" fmla="*/ 875209 w 1984071"/>
              <a:gd name="connsiteY10" fmla="*/ 149280 h 2022398"/>
              <a:gd name="connsiteX11" fmla="*/ 25269 w 1984071"/>
              <a:gd name="connsiteY11" fmla="*/ 837516 h 2022398"/>
              <a:gd name="connsiteX12" fmla="*/ 248553 w 1984071"/>
              <a:gd name="connsiteY12" fmla="*/ 1241553 h 2022398"/>
              <a:gd name="connsiteX13" fmla="*/ 503734 w 1984071"/>
              <a:gd name="connsiteY13" fmla="*/ 1560530 h 2022398"/>
              <a:gd name="connsiteX14" fmla="*/ 790813 w 1984071"/>
              <a:gd name="connsiteY14" fmla="*/ 1698753 h 2022398"/>
              <a:gd name="connsiteX15" fmla="*/ 1088525 w 1984071"/>
              <a:gd name="connsiteY15" fmla="*/ 1464837 h 2022398"/>
              <a:gd name="connsiteX16" fmla="*/ 1471297 w 1984071"/>
              <a:gd name="connsiteY16" fmla="*/ 1092698 h 2022398"/>
              <a:gd name="connsiteX17" fmla="*/ 1694581 w 1984071"/>
              <a:gd name="connsiteY17" fmla="*/ 880046 h 2022398"/>
              <a:gd name="connsiteX18" fmla="*/ 1843436 w 1984071"/>
              <a:gd name="connsiteY18" fmla="*/ 880046 h 2022398"/>
              <a:gd name="connsiteX19" fmla="*/ 1705804 w 1984071"/>
              <a:gd name="connsiteY19" fmla="*/ 1092698 h 2022398"/>
              <a:gd name="connsiteX20" fmla="*/ 1387123 w 1984071"/>
              <a:gd name="connsiteY20" fmla="*/ 1368996 h 2022398"/>
              <a:gd name="connsiteX21" fmla="*/ 1126736 w 1984071"/>
              <a:gd name="connsiteY21" fmla="*/ 1600845 h 2022398"/>
              <a:gd name="connsiteX22" fmla="*/ 899022 w 1984071"/>
              <a:gd name="connsiteY22" fmla="*/ 1820475 h 2022398"/>
              <a:gd name="connsiteX23" fmla="*/ 960934 w 1984071"/>
              <a:gd name="connsiteY23" fmla="*/ 2017730 h 2022398"/>
              <a:gd name="connsiteX24" fmla="*/ 1226305 w 1984071"/>
              <a:gd name="connsiteY24" fmla="*/ 1934885 h 2022398"/>
              <a:gd name="connsiteX25" fmla="*/ 1499429 w 1984071"/>
              <a:gd name="connsiteY25" fmla="*/ 1694323 h 2022398"/>
              <a:gd name="connsiteX0" fmla="*/ 1612123 w 1984071"/>
              <a:gd name="connsiteY0" fmla="*/ 1400550 h 1978324"/>
              <a:gd name="connsiteX1" fmla="*/ 1854069 w 1984071"/>
              <a:gd name="connsiteY1" fmla="*/ 1154949 h 1978324"/>
              <a:gd name="connsiteX2" fmla="*/ 1981660 w 1984071"/>
              <a:gd name="connsiteY2" fmla="*/ 740279 h 1978324"/>
              <a:gd name="connsiteX3" fmla="*/ 1747743 w 1984071"/>
              <a:gd name="connsiteY3" fmla="*/ 474465 h 1978324"/>
              <a:gd name="connsiteX4" fmla="*/ 1396869 w 1984071"/>
              <a:gd name="connsiteY4" fmla="*/ 644586 h 1978324"/>
              <a:gd name="connsiteX5" fmla="*/ 1194850 w 1984071"/>
              <a:gd name="connsiteY5" fmla="*/ 857238 h 1978324"/>
              <a:gd name="connsiteX6" fmla="*/ 875874 w 1984071"/>
              <a:gd name="connsiteY6" fmla="*/ 857238 h 1978324"/>
              <a:gd name="connsiteX7" fmla="*/ 631325 w 1984071"/>
              <a:gd name="connsiteY7" fmla="*/ 644586 h 1978324"/>
              <a:gd name="connsiteX8" fmla="*/ 574065 w 1984071"/>
              <a:gd name="connsiteY8" fmla="*/ 444783 h 1978324"/>
              <a:gd name="connsiteX9" fmla="*/ 1006897 w 1984071"/>
              <a:gd name="connsiteY9" fmla="*/ 36647 h 1978324"/>
              <a:gd name="connsiteX10" fmla="*/ 875209 w 1984071"/>
              <a:gd name="connsiteY10" fmla="*/ 105206 h 1978324"/>
              <a:gd name="connsiteX11" fmla="*/ 25269 w 1984071"/>
              <a:gd name="connsiteY11" fmla="*/ 793442 h 1978324"/>
              <a:gd name="connsiteX12" fmla="*/ 248553 w 1984071"/>
              <a:gd name="connsiteY12" fmla="*/ 1197479 h 1978324"/>
              <a:gd name="connsiteX13" fmla="*/ 503734 w 1984071"/>
              <a:gd name="connsiteY13" fmla="*/ 1516456 h 1978324"/>
              <a:gd name="connsiteX14" fmla="*/ 790813 w 1984071"/>
              <a:gd name="connsiteY14" fmla="*/ 1654679 h 1978324"/>
              <a:gd name="connsiteX15" fmla="*/ 1088525 w 1984071"/>
              <a:gd name="connsiteY15" fmla="*/ 1420763 h 1978324"/>
              <a:gd name="connsiteX16" fmla="*/ 1471297 w 1984071"/>
              <a:gd name="connsiteY16" fmla="*/ 1048624 h 1978324"/>
              <a:gd name="connsiteX17" fmla="*/ 1694581 w 1984071"/>
              <a:gd name="connsiteY17" fmla="*/ 835972 h 1978324"/>
              <a:gd name="connsiteX18" fmla="*/ 1843436 w 1984071"/>
              <a:gd name="connsiteY18" fmla="*/ 835972 h 1978324"/>
              <a:gd name="connsiteX19" fmla="*/ 1705804 w 1984071"/>
              <a:gd name="connsiteY19" fmla="*/ 1048624 h 1978324"/>
              <a:gd name="connsiteX20" fmla="*/ 1387123 w 1984071"/>
              <a:gd name="connsiteY20" fmla="*/ 1324922 h 1978324"/>
              <a:gd name="connsiteX21" fmla="*/ 1126736 w 1984071"/>
              <a:gd name="connsiteY21" fmla="*/ 1556771 h 1978324"/>
              <a:gd name="connsiteX22" fmla="*/ 899022 w 1984071"/>
              <a:gd name="connsiteY22" fmla="*/ 1776401 h 1978324"/>
              <a:gd name="connsiteX23" fmla="*/ 960934 w 1984071"/>
              <a:gd name="connsiteY23" fmla="*/ 1973656 h 1978324"/>
              <a:gd name="connsiteX24" fmla="*/ 1226305 w 1984071"/>
              <a:gd name="connsiteY24" fmla="*/ 1890811 h 1978324"/>
              <a:gd name="connsiteX25" fmla="*/ 1499429 w 1984071"/>
              <a:gd name="connsiteY25" fmla="*/ 1650249 h 1978324"/>
              <a:gd name="connsiteX0" fmla="*/ 1611845 w 1983793"/>
              <a:gd name="connsiteY0" fmla="*/ 1500757 h 2078531"/>
              <a:gd name="connsiteX1" fmla="*/ 1853791 w 1983793"/>
              <a:gd name="connsiteY1" fmla="*/ 1255156 h 2078531"/>
              <a:gd name="connsiteX2" fmla="*/ 1981382 w 1983793"/>
              <a:gd name="connsiteY2" fmla="*/ 840486 h 2078531"/>
              <a:gd name="connsiteX3" fmla="*/ 1747465 w 1983793"/>
              <a:gd name="connsiteY3" fmla="*/ 574672 h 2078531"/>
              <a:gd name="connsiteX4" fmla="*/ 1396591 w 1983793"/>
              <a:gd name="connsiteY4" fmla="*/ 744793 h 2078531"/>
              <a:gd name="connsiteX5" fmla="*/ 1194572 w 1983793"/>
              <a:gd name="connsiteY5" fmla="*/ 957445 h 2078531"/>
              <a:gd name="connsiteX6" fmla="*/ 875596 w 1983793"/>
              <a:gd name="connsiteY6" fmla="*/ 957445 h 2078531"/>
              <a:gd name="connsiteX7" fmla="*/ 631047 w 1983793"/>
              <a:gd name="connsiteY7" fmla="*/ 744793 h 2078531"/>
              <a:gd name="connsiteX8" fmla="*/ 573787 w 1983793"/>
              <a:gd name="connsiteY8" fmla="*/ 544990 h 2078531"/>
              <a:gd name="connsiteX9" fmla="*/ 1006619 w 1983793"/>
              <a:gd name="connsiteY9" fmla="*/ 136854 h 2078531"/>
              <a:gd name="connsiteX10" fmla="*/ 870169 w 1983793"/>
              <a:gd name="connsiteY10" fmla="*/ 53013 h 2078531"/>
              <a:gd name="connsiteX11" fmla="*/ 24991 w 1983793"/>
              <a:gd name="connsiteY11" fmla="*/ 893649 h 2078531"/>
              <a:gd name="connsiteX12" fmla="*/ 248275 w 1983793"/>
              <a:gd name="connsiteY12" fmla="*/ 1297686 h 2078531"/>
              <a:gd name="connsiteX13" fmla="*/ 503456 w 1983793"/>
              <a:gd name="connsiteY13" fmla="*/ 1616663 h 2078531"/>
              <a:gd name="connsiteX14" fmla="*/ 790535 w 1983793"/>
              <a:gd name="connsiteY14" fmla="*/ 1754886 h 2078531"/>
              <a:gd name="connsiteX15" fmla="*/ 1088247 w 1983793"/>
              <a:gd name="connsiteY15" fmla="*/ 1520970 h 2078531"/>
              <a:gd name="connsiteX16" fmla="*/ 1471019 w 1983793"/>
              <a:gd name="connsiteY16" fmla="*/ 1148831 h 2078531"/>
              <a:gd name="connsiteX17" fmla="*/ 1694303 w 1983793"/>
              <a:gd name="connsiteY17" fmla="*/ 936179 h 2078531"/>
              <a:gd name="connsiteX18" fmla="*/ 1843158 w 1983793"/>
              <a:gd name="connsiteY18" fmla="*/ 936179 h 2078531"/>
              <a:gd name="connsiteX19" fmla="*/ 1705526 w 1983793"/>
              <a:gd name="connsiteY19" fmla="*/ 1148831 h 2078531"/>
              <a:gd name="connsiteX20" fmla="*/ 1386845 w 1983793"/>
              <a:gd name="connsiteY20" fmla="*/ 1425129 h 2078531"/>
              <a:gd name="connsiteX21" fmla="*/ 1126458 w 1983793"/>
              <a:gd name="connsiteY21" fmla="*/ 1656978 h 2078531"/>
              <a:gd name="connsiteX22" fmla="*/ 898744 w 1983793"/>
              <a:gd name="connsiteY22" fmla="*/ 1876608 h 2078531"/>
              <a:gd name="connsiteX23" fmla="*/ 960656 w 1983793"/>
              <a:gd name="connsiteY23" fmla="*/ 2073863 h 2078531"/>
              <a:gd name="connsiteX24" fmla="*/ 1226027 w 1983793"/>
              <a:gd name="connsiteY24" fmla="*/ 1991018 h 2078531"/>
              <a:gd name="connsiteX25" fmla="*/ 1499151 w 1983793"/>
              <a:gd name="connsiteY25" fmla="*/ 1750456 h 2078531"/>
              <a:gd name="connsiteX0" fmla="*/ 1597882 w 1969830"/>
              <a:gd name="connsiteY0" fmla="*/ 1454282 h 2032056"/>
              <a:gd name="connsiteX1" fmla="*/ 1839828 w 1969830"/>
              <a:gd name="connsiteY1" fmla="*/ 1208681 h 2032056"/>
              <a:gd name="connsiteX2" fmla="*/ 1967419 w 1969830"/>
              <a:gd name="connsiteY2" fmla="*/ 794011 h 2032056"/>
              <a:gd name="connsiteX3" fmla="*/ 1733502 w 1969830"/>
              <a:gd name="connsiteY3" fmla="*/ 528197 h 2032056"/>
              <a:gd name="connsiteX4" fmla="*/ 1382628 w 1969830"/>
              <a:gd name="connsiteY4" fmla="*/ 698318 h 2032056"/>
              <a:gd name="connsiteX5" fmla="*/ 1180609 w 1969830"/>
              <a:gd name="connsiteY5" fmla="*/ 910970 h 2032056"/>
              <a:gd name="connsiteX6" fmla="*/ 861633 w 1969830"/>
              <a:gd name="connsiteY6" fmla="*/ 910970 h 2032056"/>
              <a:gd name="connsiteX7" fmla="*/ 617084 w 1969830"/>
              <a:gd name="connsiteY7" fmla="*/ 698318 h 2032056"/>
              <a:gd name="connsiteX8" fmla="*/ 559824 w 1969830"/>
              <a:gd name="connsiteY8" fmla="*/ 498515 h 2032056"/>
              <a:gd name="connsiteX9" fmla="*/ 992656 w 1969830"/>
              <a:gd name="connsiteY9" fmla="*/ 90379 h 2032056"/>
              <a:gd name="connsiteX10" fmla="*/ 856206 w 1969830"/>
              <a:gd name="connsiteY10" fmla="*/ 6538 h 2032056"/>
              <a:gd name="connsiteX11" fmla="*/ 596889 w 1969830"/>
              <a:gd name="connsiteY11" fmla="*/ 204483 h 2032056"/>
              <a:gd name="connsiteX12" fmla="*/ 11028 w 1969830"/>
              <a:gd name="connsiteY12" fmla="*/ 847174 h 2032056"/>
              <a:gd name="connsiteX13" fmla="*/ 234312 w 1969830"/>
              <a:gd name="connsiteY13" fmla="*/ 1251211 h 2032056"/>
              <a:gd name="connsiteX14" fmla="*/ 489493 w 1969830"/>
              <a:gd name="connsiteY14" fmla="*/ 1570188 h 2032056"/>
              <a:gd name="connsiteX15" fmla="*/ 776572 w 1969830"/>
              <a:gd name="connsiteY15" fmla="*/ 1708411 h 2032056"/>
              <a:gd name="connsiteX16" fmla="*/ 1074284 w 1969830"/>
              <a:gd name="connsiteY16" fmla="*/ 1474495 h 2032056"/>
              <a:gd name="connsiteX17" fmla="*/ 1457056 w 1969830"/>
              <a:gd name="connsiteY17" fmla="*/ 1102356 h 2032056"/>
              <a:gd name="connsiteX18" fmla="*/ 1680340 w 1969830"/>
              <a:gd name="connsiteY18" fmla="*/ 889704 h 2032056"/>
              <a:gd name="connsiteX19" fmla="*/ 1829195 w 1969830"/>
              <a:gd name="connsiteY19" fmla="*/ 889704 h 2032056"/>
              <a:gd name="connsiteX20" fmla="*/ 1691563 w 1969830"/>
              <a:gd name="connsiteY20" fmla="*/ 1102356 h 2032056"/>
              <a:gd name="connsiteX21" fmla="*/ 1372882 w 1969830"/>
              <a:gd name="connsiteY21" fmla="*/ 1378654 h 2032056"/>
              <a:gd name="connsiteX22" fmla="*/ 1112495 w 1969830"/>
              <a:gd name="connsiteY22" fmla="*/ 1610503 h 2032056"/>
              <a:gd name="connsiteX23" fmla="*/ 884781 w 1969830"/>
              <a:gd name="connsiteY23" fmla="*/ 1830133 h 2032056"/>
              <a:gd name="connsiteX24" fmla="*/ 946693 w 1969830"/>
              <a:gd name="connsiteY24" fmla="*/ 2027388 h 2032056"/>
              <a:gd name="connsiteX25" fmla="*/ 1212064 w 1969830"/>
              <a:gd name="connsiteY25" fmla="*/ 1944543 h 2032056"/>
              <a:gd name="connsiteX26" fmla="*/ 1485188 w 1969830"/>
              <a:gd name="connsiteY26" fmla="*/ 1703981 h 2032056"/>
              <a:gd name="connsiteX0" fmla="*/ 1587288 w 1959236"/>
              <a:gd name="connsiteY0" fmla="*/ 1454282 h 2032056"/>
              <a:gd name="connsiteX1" fmla="*/ 1829234 w 1959236"/>
              <a:gd name="connsiteY1" fmla="*/ 1208681 h 2032056"/>
              <a:gd name="connsiteX2" fmla="*/ 1956825 w 1959236"/>
              <a:gd name="connsiteY2" fmla="*/ 794011 h 2032056"/>
              <a:gd name="connsiteX3" fmla="*/ 1722908 w 1959236"/>
              <a:gd name="connsiteY3" fmla="*/ 528197 h 2032056"/>
              <a:gd name="connsiteX4" fmla="*/ 1372034 w 1959236"/>
              <a:gd name="connsiteY4" fmla="*/ 698318 h 2032056"/>
              <a:gd name="connsiteX5" fmla="*/ 1170015 w 1959236"/>
              <a:gd name="connsiteY5" fmla="*/ 910970 h 2032056"/>
              <a:gd name="connsiteX6" fmla="*/ 851039 w 1959236"/>
              <a:gd name="connsiteY6" fmla="*/ 910970 h 2032056"/>
              <a:gd name="connsiteX7" fmla="*/ 606490 w 1959236"/>
              <a:gd name="connsiteY7" fmla="*/ 698318 h 2032056"/>
              <a:gd name="connsiteX8" fmla="*/ 549230 w 1959236"/>
              <a:gd name="connsiteY8" fmla="*/ 498515 h 2032056"/>
              <a:gd name="connsiteX9" fmla="*/ 982062 w 1959236"/>
              <a:gd name="connsiteY9" fmla="*/ 90379 h 2032056"/>
              <a:gd name="connsiteX10" fmla="*/ 845612 w 1959236"/>
              <a:gd name="connsiteY10" fmla="*/ 6538 h 2032056"/>
              <a:gd name="connsiteX11" fmla="*/ 586295 w 1959236"/>
              <a:gd name="connsiteY11" fmla="*/ 204483 h 2032056"/>
              <a:gd name="connsiteX12" fmla="*/ 281494 w 1959236"/>
              <a:gd name="connsiteY12" fmla="*/ 490232 h 2032056"/>
              <a:gd name="connsiteX13" fmla="*/ 434 w 1959236"/>
              <a:gd name="connsiteY13" fmla="*/ 847174 h 2032056"/>
              <a:gd name="connsiteX14" fmla="*/ 223718 w 1959236"/>
              <a:gd name="connsiteY14" fmla="*/ 1251211 h 2032056"/>
              <a:gd name="connsiteX15" fmla="*/ 478899 w 1959236"/>
              <a:gd name="connsiteY15" fmla="*/ 1570188 h 2032056"/>
              <a:gd name="connsiteX16" fmla="*/ 765978 w 1959236"/>
              <a:gd name="connsiteY16" fmla="*/ 1708411 h 2032056"/>
              <a:gd name="connsiteX17" fmla="*/ 1063690 w 1959236"/>
              <a:gd name="connsiteY17" fmla="*/ 1474495 h 2032056"/>
              <a:gd name="connsiteX18" fmla="*/ 1446462 w 1959236"/>
              <a:gd name="connsiteY18" fmla="*/ 1102356 h 2032056"/>
              <a:gd name="connsiteX19" fmla="*/ 1669746 w 1959236"/>
              <a:gd name="connsiteY19" fmla="*/ 889704 h 2032056"/>
              <a:gd name="connsiteX20" fmla="*/ 1818601 w 1959236"/>
              <a:gd name="connsiteY20" fmla="*/ 889704 h 2032056"/>
              <a:gd name="connsiteX21" fmla="*/ 1680969 w 1959236"/>
              <a:gd name="connsiteY21" fmla="*/ 1102356 h 2032056"/>
              <a:gd name="connsiteX22" fmla="*/ 1362288 w 1959236"/>
              <a:gd name="connsiteY22" fmla="*/ 1378654 h 2032056"/>
              <a:gd name="connsiteX23" fmla="*/ 1101901 w 1959236"/>
              <a:gd name="connsiteY23" fmla="*/ 1610503 h 2032056"/>
              <a:gd name="connsiteX24" fmla="*/ 874187 w 1959236"/>
              <a:gd name="connsiteY24" fmla="*/ 1830133 h 2032056"/>
              <a:gd name="connsiteX25" fmla="*/ 936099 w 1959236"/>
              <a:gd name="connsiteY25" fmla="*/ 2027388 h 2032056"/>
              <a:gd name="connsiteX26" fmla="*/ 1201470 w 1959236"/>
              <a:gd name="connsiteY26" fmla="*/ 1944543 h 2032056"/>
              <a:gd name="connsiteX27" fmla="*/ 1474594 w 1959236"/>
              <a:gd name="connsiteY27" fmla="*/ 1703981 h 2032056"/>
              <a:gd name="connsiteX0" fmla="*/ 1587288 w 1959236"/>
              <a:gd name="connsiteY0" fmla="*/ 1448407 h 2026181"/>
              <a:gd name="connsiteX1" fmla="*/ 1829234 w 1959236"/>
              <a:gd name="connsiteY1" fmla="*/ 1202806 h 2026181"/>
              <a:gd name="connsiteX2" fmla="*/ 1956825 w 1959236"/>
              <a:gd name="connsiteY2" fmla="*/ 788136 h 2026181"/>
              <a:gd name="connsiteX3" fmla="*/ 1722908 w 1959236"/>
              <a:gd name="connsiteY3" fmla="*/ 522322 h 2026181"/>
              <a:gd name="connsiteX4" fmla="*/ 1372034 w 1959236"/>
              <a:gd name="connsiteY4" fmla="*/ 692443 h 2026181"/>
              <a:gd name="connsiteX5" fmla="*/ 1170015 w 1959236"/>
              <a:gd name="connsiteY5" fmla="*/ 905095 h 2026181"/>
              <a:gd name="connsiteX6" fmla="*/ 851039 w 1959236"/>
              <a:gd name="connsiteY6" fmla="*/ 905095 h 2026181"/>
              <a:gd name="connsiteX7" fmla="*/ 606490 w 1959236"/>
              <a:gd name="connsiteY7" fmla="*/ 692443 h 2026181"/>
              <a:gd name="connsiteX8" fmla="*/ 549230 w 1959236"/>
              <a:gd name="connsiteY8" fmla="*/ 492640 h 2026181"/>
              <a:gd name="connsiteX9" fmla="*/ 982062 w 1959236"/>
              <a:gd name="connsiteY9" fmla="*/ 84504 h 2026181"/>
              <a:gd name="connsiteX10" fmla="*/ 845612 w 1959236"/>
              <a:gd name="connsiteY10" fmla="*/ 663 h 2026181"/>
              <a:gd name="connsiteX11" fmla="*/ 600582 w 1959236"/>
              <a:gd name="connsiteY11" fmla="*/ 103358 h 2026181"/>
              <a:gd name="connsiteX12" fmla="*/ 281494 w 1959236"/>
              <a:gd name="connsiteY12" fmla="*/ 484357 h 2026181"/>
              <a:gd name="connsiteX13" fmla="*/ 434 w 1959236"/>
              <a:gd name="connsiteY13" fmla="*/ 841299 h 2026181"/>
              <a:gd name="connsiteX14" fmla="*/ 223718 w 1959236"/>
              <a:gd name="connsiteY14" fmla="*/ 1245336 h 2026181"/>
              <a:gd name="connsiteX15" fmla="*/ 478899 w 1959236"/>
              <a:gd name="connsiteY15" fmla="*/ 1564313 h 2026181"/>
              <a:gd name="connsiteX16" fmla="*/ 765978 w 1959236"/>
              <a:gd name="connsiteY16" fmla="*/ 1702536 h 2026181"/>
              <a:gd name="connsiteX17" fmla="*/ 1063690 w 1959236"/>
              <a:gd name="connsiteY17" fmla="*/ 1468620 h 2026181"/>
              <a:gd name="connsiteX18" fmla="*/ 1446462 w 1959236"/>
              <a:gd name="connsiteY18" fmla="*/ 1096481 h 2026181"/>
              <a:gd name="connsiteX19" fmla="*/ 1669746 w 1959236"/>
              <a:gd name="connsiteY19" fmla="*/ 883829 h 2026181"/>
              <a:gd name="connsiteX20" fmla="*/ 1818601 w 1959236"/>
              <a:gd name="connsiteY20" fmla="*/ 883829 h 2026181"/>
              <a:gd name="connsiteX21" fmla="*/ 1680969 w 1959236"/>
              <a:gd name="connsiteY21" fmla="*/ 1096481 h 2026181"/>
              <a:gd name="connsiteX22" fmla="*/ 1362288 w 1959236"/>
              <a:gd name="connsiteY22" fmla="*/ 1372779 h 2026181"/>
              <a:gd name="connsiteX23" fmla="*/ 1101901 w 1959236"/>
              <a:gd name="connsiteY23" fmla="*/ 1604628 h 2026181"/>
              <a:gd name="connsiteX24" fmla="*/ 874187 w 1959236"/>
              <a:gd name="connsiteY24" fmla="*/ 1824258 h 2026181"/>
              <a:gd name="connsiteX25" fmla="*/ 936099 w 1959236"/>
              <a:gd name="connsiteY25" fmla="*/ 2021513 h 2026181"/>
              <a:gd name="connsiteX26" fmla="*/ 1201470 w 1959236"/>
              <a:gd name="connsiteY26" fmla="*/ 1938668 h 2026181"/>
              <a:gd name="connsiteX27" fmla="*/ 1474594 w 1959236"/>
              <a:gd name="connsiteY27" fmla="*/ 1698106 h 2026181"/>
              <a:gd name="connsiteX0" fmla="*/ 1587288 w 1959236"/>
              <a:gd name="connsiteY0" fmla="*/ 1519291 h 2097065"/>
              <a:gd name="connsiteX1" fmla="*/ 1829234 w 1959236"/>
              <a:gd name="connsiteY1" fmla="*/ 1273690 h 2097065"/>
              <a:gd name="connsiteX2" fmla="*/ 1956825 w 1959236"/>
              <a:gd name="connsiteY2" fmla="*/ 859020 h 2097065"/>
              <a:gd name="connsiteX3" fmla="*/ 1722908 w 1959236"/>
              <a:gd name="connsiteY3" fmla="*/ 593206 h 2097065"/>
              <a:gd name="connsiteX4" fmla="*/ 1372034 w 1959236"/>
              <a:gd name="connsiteY4" fmla="*/ 763327 h 2097065"/>
              <a:gd name="connsiteX5" fmla="*/ 1170015 w 1959236"/>
              <a:gd name="connsiteY5" fmla="*/ 975979 h 2097065"/>
              <a:gd name="connsiteX6" fmla="*/ 851039 w 1959236"/>
              <a:gd name="connsiteY6" fmla="*/ 975979 h 2097065"/>
              <a:gd name="connsiteX7" fmla="*/ 606490 w 1959236"/>
              <a:gd name="connsiteY7" fmla="*/ 763327 h 2097065"/>
              <a:gd name="connsiteX8" fmla="*/ 549230 w 1959236"/>
              <a:gd name="connsiteY8" fmla="*/ 563524 h 2097065"/>
              <a:gd name="connsiteX9" fmla="*/ 982062 w 1959236"/>
              <a:gd name="connsiteY9" fmla="*/ 155388 h 2097065"/>
              <a:gd name="connsiteX10" fmla="*/ 1017062 w 1959236"/>
              <a:gd name="connsiteY10" fmla="*/ 109 h 2097065"/>
              <a:gd name="connsiteX11" fmla="*/ 600582 w 1959236"/>
              <a:gd name="connsiteY11" fmla="*/ 174242 h 2097065"/>
              <a:gd name="connsiteX12" fmla="*/ 281494 w 1959236"/>
              <a:gd name="connsiteY12" fmla="*/ 555241 h 2097065"/>
              <a:gd name="connsiteX13" fmla="*/ 434 w 1959236"/>
              <a:gd name="connsiteY13" fmla="*/ 912183 h 2097065"/>
              <a:gd name="connsiteX14" fmla="*/ 223718 w 1959236"/>
              <a:gd name="connsiteY14" fmla="*/ 1316220 h 2097065"/>
              <a:gd name="connsiteX15" fmla="*/ 478899 w 1959236"/>
              <a:gd name="connsiteY15" fmla="*/ 1635197 h 2097065"/>
              <a:gd name="connsiteX16" fmla="*/ 765978 w 1959236"/>
              <a:gd name="connsiteY16" fmla="*/ 1773420 h 2097065"/>
              <a:gd name="connsiteX17" fmla="*/ 1063690 w 1959236"/>
              <a:gd name="connsiteY17" fmla="*/ 1539504 h 2097065"/>
              <a:gd name="connsiteX18" fmla="*/ 1446462 w 1959236"/>
              <a:gd name="connsiteY18" fmla="*/ 1167365 h 2097065"/>
              <a:gd name="connsiteX19" fmla="*/ 1669746 w 1959236"/>
              <a:gd name="connsiteY19" fmla="*/ 954713 h 2097065"/>
              <a:gd name="connsiteX20" fmla="*/ 1818601 w 1959236"/>
              <a:gd name="connsiteY20" fmla="*/ 954713 h 2097065"/>
              <a:gd name="connsiteX21" fmla="*/ 1680969 w 1959236"/>
              <a:gd name="connsiteY21" fmla="*/ 1167365 h 2097065"/>
              <a:gd name="connsiteX22" fmla="*/ 1362288 w 1959236"/>
              <a:gd name="connsiteY22" fmla="*/ 1443663 h 2097065"/>
              <a:gd name="connsiteX23" fmla="*/ 1101901 w 1959236"/>
              <a:gd name="connsiteY23" fmla="*/ 1675512 h 2097065"/>
              <a:gd name="connsiteX24" fmla="*/ 874187 w 1959236"/>
              <a:gd name="connsiteY24" fmla="*/ 1895142 h 2097065"/>
              <a:gd name="connsiteX25" fmla="*/ 936099 w 1959236"/>
              <a:gd name="connsiteY25" fmla="*/ 2092397 h 2097065"/>
              <a:gd name="connsiteX26" fmla="*/ 1201470 w 1959236"/>
              <a:gd name="connsiteY26" fmla="*/ 2009552 h 2097065"/>
              <a:gd name="connsiteX27" fmla="*/ 1474594 w 1959236"/>
              <a:gd name="connsiteY27" fmla="*/ 1768990 h 2097065"/>
              <a:gd name="connsiteX0" fmla="*/ 1587288 w 1959236"/>
              <a:gd name="connsiteY0" fmla="*/ 1592392 h 2170166"/>
              <a:gd name="connsiteX1" fmla="*/ 1829234 w 1959236"/>
              <a:gd name="connsiteY1" fmla="*/ 1346791 h 2170166"/>
              <a:gd name="connsiteX2" fmla="*/ 1956825 w 1959236"/>
              <a:gd name="connsiteY2" fmla="*/ 932121 h 2170166"/>
              <a:gd name="connsiteX3" fmla="*/ 1722908 w 1959236"/>
              <a:gd name="connsiteY3" fmla="*/ 666307 h 2170166"/>
              <a:gd name="connsiteX4" fmla="*/ 1372034 w 1959236"/>
              <a:gd name="connsiteY4" fmla="*/ 836428 h 2170166"/>
              <a:gd name="connsiteX5" fmla="*/ 1170015 w 1959236"/>
              <a:gd name="connsiteY5" fmla="*/ 1049080 h 2170166"/>
              <a:gd name="connsiteX6" fmla="*/ 851039 w 1959236"/>
              <a:gd name="connsiteY6" fmla="*/ 1049080 h 2170166"/>
              <a:gd name="connsiteX7" fmla="*/ 606490 w 1959236"/>
              <a:gd name="connsiteY7" fmla="*/ 836428 h 2170166"/>
              <a:gd name="connsiteX8" fmla="*/ 549230 w 1959236"/>
              <a:gd name="connsiteY8" fmla="*/ 636625 h 2170166"/>
              <a:gd name="connsiteX9" fmla="*/ 982062 w 1959236"/>
              <a:gd name="connsiteY9" fmla="*/ 228489 h 2170166"/>
              <a:gd name="connsiteX10" fmla="*/ 1017062 w 1959236"/>
              <a:gd name="connsiteY10" fmla="*/ 73210 h 2170166"/>
              <a:gd name="connsiteX11" fmla="*/ 757745 w 1959236"/>
              <a:gd name="connsiteY11" fmla="*/ 33031 h 2170166"/>
              <a:gd name="connsiteX12" fmla="*/ 281494 w 1959236"/>
              <a:gd name="connsiteY12" fmla="*/ 628342 h 2170166"/>
              <a:gd name="connsiteX13" fmla="*/ 434 w 1959236"/>
              <a:gd name="connsiteY13" fmla="*/ 985284 h 2170166"/>
              <a:gd name="connsiteX14" fmla="*/ 223718 w 1959236"/>
              <a:gd name="connsiteY14" fmla="*/ 1389321 h 2170166"/>
              <a:gd name="connsiteX15" fmla="*/ 478899 w 1959236"/>
              <a:gd name="connsiteY15" fmla="*/ 1708298 h 2170166"/>
              <a:gd name="connsiteX16" fmla="*/ 765978 w 1959236"/>
              <a:gd name="connsiteY16" fmla="*/ 1846521 h 2170166"/>
              <a:gd name="connsiteX17" fmla="*/ 1063690 w 1959236"/>
              <a:gd name="connsiteY17" fmla="*/ 1612605 h 2170166"/>
              <a:gd name="connsiteX18" fmla="*/ 1446462 w 1959236"/>
              <a:gd name="connsiteY18" fmla="*/ 1240466 h 2170166"/>
              <a:gd name="connsiteX19" fmla="*/ 1669746 w 1959236"/>
              <a:gd name="connsiteY19" fmla="*/ 1027814 h 2170166"/>
              <a:gd name="connsiteX20" fmla="*/ 1818601 w 1959236"/>
              <a:gd name="connsiteY20" fmla="*/ 1027814 h 2170166"/>
              <a:gd name="connsiteX21" fmla="*/ 1680969 w 1959236"/>
              <a:gd name="connsiteY21" fmla="*/ 1240466 h 2170166"/>
              <a:gd name="connsiteX22" fmla="*/ 1362288 w 1959236"/>
              <a:gd name="connsiteY22" fmla="*/ 1516764 h 2170166"/>
              <a:gd name="connsiteX23" fmla="*/ 1101901 w 1959236"/>
              <a:gd name="connsiteY23" fmla="*/ 1748613 h 2170166"/>
              <a:gd name="connsiteX24" fmla="*/ 874187 w 1959236"/>
              <a:gd name="connsiteY24" fmla="*/ 1968243 h 2170166"/>
              <a:gd name="connsiteX25" fmla="*/ 936099 w 1959236"/>
              <a:gd name="connsiteY25" fmla="*/ 2165498 h 2170166"/>
              <a:gd name="connsiteX26" fmla="*/ 1201470 w 1959236"/>
              <a:gd name="connsiteY26" fmla="*/ 2082653 h 2170166"/>
              <a:gd name="connsiteX27" fmla="*/ 1474594 w 1959236"/>
              <a:gd name="connsiteY27" fmla="*/ 1842091 h 2170166"/>
              <a:gd name="connsiteX0" fmla="*/ 1535061 w 1907009"/>
              <a:gd name="connsiteY0" fmla="*/ 1592392 h 2170166"/>
              <a:gd name="connsiteX1" fmla="*/ 1777007 w 1907009"/>
              <a:gd name="connsiteY1" fmla="*/ 1346791 h 2170166"/>
              <a:gd name="connsiteX2" fmla="*/ 1904598 w 1907009"/>
              <a:gd name="connsiteY2" fmla="*/ 932121 h 2170166"/>
              <a:gd name="connsiteX3" fmla="*/ 1670681 w 1907009"/>
              <a:gd name="connsiteY3" fmla="*/ 666307 h 2170166"/>
              <a:gd name="connsiteX4" fmla="*/ 1319807 w 1907009"/>
              <a:gd name="connsiteY4" fmla="*/ 836428 h 2170166"/>
              <a:gd name="connsiteX5" fmla="*/ 1117788 w 1907009"/>
              <a:gd name="connsiteY5" fmla="*/ 1049080 h 2170166"/>
              <a:gd name="connsiteX6" fmla="*/ 798812 w 1907009"/>
              <a:gd name="connsiteY6" fmla="*/ 1049080 h 2170166"/>
              <a:gd name="connsiteX7" fmla="*/ 554263 w 1907009"/>
              <a:gd name="connsiteY7" fmla="*/ 836428 h 2170166"/>
              <a:gd name="connsiteX8" fmla="*/ 497003 w 1907009"/>
              <a:gd name="connsiteY8" fmla="*/ 636625 h 2170166"/>
              <a:gd name="connsiteX9" fmla="*/ 929835 w 1907009"/>
              <a:gd name="connsiteY9" fmla="*/ 228489 h 2170166"/>
              <a:gd name="connsiteX10" fmla="*/ 964835 w 1907009"/>
              <a:gd name="connsiteY10" fmla="*/ 73210 h 2170166"/>
              <a:gd name="connsiteX11" fmla="*/ 705518 w 1907009"/>
              <a:gd name="connsiteY11" fmla="*/ 33031 h 2170166"/>
              <a:gd name="connsiteX12" fmla="*/ 229267 w 1907009"/>
              <a:gd name="connsiteY12" fmla="*/ 628342 h 2170166"/>
              <a:gd name="connsiteX13" fmla="*/ 595 w 1907009"/>
              <a:gd name="connsiteY13" fmla="*/ 947184 h 2170166"/>
              <a:gd name="connsiteX14" fmla="*/ 171491 w 1907009"/>
              <a:gd name="connsiteY14" fmla="*/ 1389321 h 2170166"/>
              <a:gd name="connsiteX15" fmla="*/ 426672 w 1907009"/>
              <a:gd name="connsiteY15" fmla="*/ 1708298 h 2170166"/>
              <a:gd name="connsiteX16" fmla="*/ 713751 w 1907009"/>
              <a:gd name="connsiteY16" fmla="*/ 1846521 h 2170166"/>
              <a:gd name="connsiteX17" fmla="*/ 1011463 w 1907009"/>
              <a:gd name="connsiteY17" fmla="*/ 1612605 h 2170166"/>
              <a:gd name="connsiteX18" fmla="*/ 1394235 w 1907009"/>
              <a:gd name="connsiteY18" fmla="*/ 1240466 h 2170166"/>
              <a:gd name="connsiteX19" fmla="*/ 1617519 w 1907009"/>
              <a:gd name="connsiteY19" fmla="*/ 1027814 h 2170166"/>
              <a:gd name="connsiteX20" fmla="*/ 1766374 w 1907009"/>
              <a:gd name="connsiteY20" fmla="*/ 1027814 h 2170166"/>
              <a:gd name="connsiteX21" fmla="*/ 1628742 w 1907009"/>
              <a:gd name="connsiteY21" fmla="*/ 1240466 h 2170166"/>
              <a:gd name="connsiteX22" fmla="*/ 1310061 w 1907009"/>
              <a:gd name="connsiteY22" fmla="*/ 1516764 h 2170166"/>
              <a:gd name="connsiteX23" fmla="*/ 1049674 w 1907009"/>
              <a:gd name="connsiteY23" fmla="*/ 1748613 h 2170166"/>
              <a:gd name="connsiteX24" fmla="*/ 821960 w 1907009"/>
              <a:gd name="connsiteY24" fmla="*/ 1968243 h 2170166"/>
              <a:gd name="connsiteX25" fmla="*/ 883872 w 1907009"/>
              <a:gd name="connsiteY25" fmla="*/ 2165498 h 2170166"/>
              <a:gd name="connsiteX26" fmla="*/ 1149243 w 1907009"/>
              <a:gd name="connsiteY26" fmla="*/ 2082653 h 2170166"/>
              <a:gd name="connsiteX27" fmla="*/ 1422367 w 1907009"/>
              <a:gd name="connsiteY27" fmla="*/ 1842091 h 2170166"/>
              <a:gd name="connsiteX0" fmla="*/ 1536886 w 1908834"/>
              <a:gd name="connsiteY0" fmla="*/ 1592392 h 2170166"/>
              <a:gd name="connsiteX1" fmla="*/ 1778832 w 1908834"/>
              <a:gd name="connsiteY1" fmla="*/ 1346791 h 2170166"/>
              <a:gd name="connsiteX2" fmla="*/ 1906423 w 1908834"/>
              <a:gd name="connsiteY2" fmla="*/ 932121 h 2170166"/>
              <a:gd name="connsiteX3" fmla="*/ 1672506 w 1908834"/>
              <a:gd name="connsiteY3" fmla="*/ 666307 h 2170166"/>
              <a:gd name="connsiteX4" fmla="*/ 1321632 w 1908834"/>
              <a:gd name="connsiteY4" fmla="*/ 836428 h 2170166"/>
              <a:gd name="connsiteX5" fmla="*/ 1119613 w 1908834"/>
              <a:gd name="connsiteY5" fmla="*/ 1049080 h 2170166"/>
              <a:gd name="connsiteX6" fmla="*/ 800637 w 1908834"/>
              <a:gd name="connsiteY6" fmla="*/ 1049080 h 2170166"/>
              <a:gd name="connsiteX7" fmla="*/ 556088 w 1908834"/>
              <a:gd name="connsiteY7" fmla="*/ 836428 h 2170166"/>
              <a:gd name="connsiteX8" fmla="*/ 498828 w 1908834"/>
              <a:gd name="connsiteY8" fmla="*/ 636625 h 2170166"/>
              <a:gd name="connsiteX9" fmla="*/ 931660 w 1908834"/>
              <a:gd name="connsiteY9" fmla="*/ 228489 h 2170166"/>
              <a:gd name="connsiteX10" fmla="*/ 966660 w 1908834"/>
              <a:gd name="connsiteY10" fmla="*/ 73210 h 2170166"/>
              <a:gd name="connsiteX11" fmla="*/ 707343 w 1908834"/>
              <a:gd name="connsiteY11" fmla="*/ 33031 h 2170166"/>
              <a:gd name="connsiteX12" fmla="*/ 231092 w 1908834"/>
              <a:gd name="connsiteY12" fmla="*/ 628342 h 2170166"/>
              <a:gd name="connsiteX13" fmla="*/ 83455 w 1908834"/>
              <a:gd name="connsiteY13" fmla="*/ 780742 h 2170166"/>
              <a:gd name="connsiteX14" fmla="*/ 2420 w 1908834"/>
              <a:gd name="connsiteY14" fmla="*/ 947184 h 2170166"/>
              <a:gd name="connsiteX15" fmla="*/ 173316 w 1908834"/>
              <a:gd name="connsiteY15" fmla="*/ 1389321 h 2170166"/>
              <a:gd name="connsiteX16" fmla="*/ 428497 w 1908834"/>
              <a:gd name="connsiteY16" fmla="*/ 1708298 h 2170166"/>
              <a:gd name="connsiteX17" fmla="*/ 715576 w 1908834"/>
              <a:gd name="connsiteY17" fmla="*/ 1846521 h 2170166"/>
              <a:gd name="connsiteX18" fmla="*/ 1013288 w 1908834"/>
              <a:gd name="connsiteY18" fmla="*/ 1612605 h 2170166"/>
              <a:gd name="connsiteX19" fmla="*/ 1396060 w 1908834"/>
              <a:gd name="connsiteY19" fmla="*/ 1240466 h 2170166"/>
              <a:gd name="connsiteX20" fmla="*/ 1619344 w 1908834"/>
              <a:gd name="connsiteY20" fmla="*/ 1027814 h 2170166"/>
              <a:gd name="connsiteX21" fmla="*/ 1768199 w 1908834"/>
              <a:gd name="connsiteY21" fmla="*/ 1027814 h 2170166"/>
              <a:gd name="connsiteX22" fmla="*/ 1630567 w 1908834"/>
              <a:gd name="connsiteY22" fmla="*/ 1240466 h 2170166"/>
              <a:gd name="connsiteX23" fmla="*/ 1311886 w 1908834"/>
              <a:gd name="connsiteY23" fmla="*/ 1516764 h 2170166"/>
              <a:gd name="connsiteX24" fmla="*/ 1051499 w 1908834"/>
              <a:gd name="connsiteY24" fmla="*/ 1748613 h 2170166"/>
              <a:gd name="connsiteX25" fmla="*/ 823785 w 1908834"/>
              <a:gd name="connsiteY25" fmla="*/ 1968243 h 2170166"/>
              <a:gd name="connsiteX26" fmla="*/ 885697 w 1908834"/>
              <a:gd name="connsiteY26" fmla="*/ 2165498 h 2170166"/>
              <a:gd name="connsiteX27" fmla="*/ 1151068 w 1908834"/>
              <a:gd name="connsiteY27" fmla="*/ 2082653 h 2170166"/>
              <a:gd name="connsiteX28" fmla="*/ 1424192 w 1908834"/>
              <a:gd name="connsiteY28" fmla="*/ 1842091 h 2170166"/>
              <a:gd name="connsiteX0" fmla="*/ 1562528 w 1934476"/>
              <a:gd name="connsiteY0" fmla="*/ 1592392 h 2170166"/>
              <a:gd name="connsiteX1" fmla="*/ 1804474 w 1934476"/>
              <a:gd name="connsiteY1" fmla="*/ 1346791 h 2170166"/>
              <a:gd name="connsiteX2" fmla="*/ 1932065 w 1934476"/>
              <a:gd name="connsiteY2" fmla="*/ 932121 h 2170166"/>
              <a:gd name="connsiteX3" fmla="*/ 1698148 w 1934476"/>
              <a:gd name="connsiteY3" fmla="*/ 666307 h 2170166"/>
              <a:gd name="connsiteX4" fmla="*/ 1347274 w 1934476"/>
              <a:gd name="connsiteY4" fmla="*/ 836428 h 2170166"/>
              <a:gd name="connsiteX5" fmla="*/ 1145255 w 1934476"/>
              <a:gd name="connsiteY5" fmla="*/ 1049080 h 2170166"/>
              <a:gd name="connsiteX6" fmla="*/ 826279 w 1934476"/>
              <a:gd name="connsiteY6" fmla="*/ 1049080 h 2170166"/>
              <a:gd name="connsiteX7" fmla="*/ 581730 w 1934476"/>
              <a:gd name="connsiteY7" fmla="*/ 836428 h 2170166"/>
              <a:gd name="connsiteX8" fmla="*/ 524470 w 1934476"/>
              <a:gd name="connsiteY8" fmla="*/ 636625 h 2170166"/>
              <a:gd name="connsiteX9" fmla="*/ 957302 w 1934476"/>
              <a:gd name="connsiteY9" fmla="*/ 228489 h 2170166"/>
              <a:gd name="connsiteX10" fmla="*/ 992302 w 1934476"/>
              <a:gd name="connsiteY10" fmla="*/ 73210 h 2170166"/>
              <a:gd name="connsiteX11" fmla="*/ 732985 w 1934476"/>
              <a:gd name="connsiteY11" fmla="*/ 33031 h 2170166"/>
              <a:gd name="connsiteX12" fmla="*/ 256734 w 1934476"/>
              <a:gd name="connsiteY12" fmla="*/ 628342 h 2170166"/>
              <a:gd name="connsiteX13" fmla="*/ 23372 w 1934476"/>
              <a:gd name="connsiteY13" fmla="*/ 704542 h 2170166"/>
              <a:gd name="connsiteX14" fmla="*/ 28062 w 1934476"/>
              <a:gd name="connsiteY14" fmla="*/ 947184 h 2170166"/>
              <a:gd name="connsiteX15" fmla="*/ 198958 w 1934476"/>
              <a:gd name="connsiteY15" fmla="*/ 1389321 h 2170166"/>
              <a:gd name="connsiteX16" fmla="*/ 454139 w 1934476"/>
              <a:gd name="connsiteY16" fmla="*/ 1708298 h 2170166"/>
              <a:gd name="connsiteX17" fmla="*/ 741218 w 1934476"/>
              <a:gd name="connsiteY17" fmla="*/ 1846521 h 2170166"/>
              <a:gd name="connsiteX18" fmla="*/ 1038930 w 1934476"/>
              <a:gd name="connsiteY18" fmla="*/ 1612605 h 2170166"/>
              <a:gd name="connsiteX19" fmla="*/ 1421702 w 1934476"/>
              <a:gd name="connsiteY19" fmla="*/ 1240466 h 2170166"/>
              <a:gd name="connsiteX20" fmla="*/ 1644986 w 1934476"/>
              <a:gd name="connsiteY20" fmla="*/ 1027814 h 2170166"/>
              <a:gd name="connsiteX21" fmla="*/ 1793841 w 1934476"/>
              <a:gd name="connsiteY21" fmla="*/ 1027814 h 2170166"/>
              <a:gd name="connsiteX22" fmla="*/ 1656209 w 1934476"/>
              <a:gd name="connsiteY22" fmla="*/ 1240466 h 2170166"/>
              <a:gd name="connsiteX23" fmla="*/ 1337528 w 1934476"/>
              <a:gd name="connsiteY23" fmla="*/ 1516764 h 2170166"/>
              <a:gd name="connsiteX24" fmla="*/ 1077141 w 1934476"/>
              <a:gd name="connsiteY24" fmla="*/ 1748613 h 2170166"/>
              <a:gd name="connsiteX25" fmla="*/ 849427 w 1934476"/>
              <a:gd name="connsiteY25" fmla="*/ 1968243 h 2170166"/>
              <a:gd name="connsiteX26" fmla="*/ 911339 w 1934476"/>
              <a:gd name="connsiteY26" fmla="*/ 2165498 h 2170166"/>
              <a:gd name="connsiteX27" fmla="*/ 1176710 w 1934476"/>
              <a:gd name="connsiteY27" fmla="*/ 2082653 h 2170166"/>
              <a:gd name="connsiteX28" fmla="*/ 1449834 w 1934476"/>
              <a:gd name="connsiteY28" fmla="*/ 1842091 h 2170166"/>
              <a:gd name="connsiteX0" fmla="*/ 1562528 w 1934476"/>
              <a:gd name="connsiteY0" fmla="*/ 1592392 h 2170166"/>
              <a:gd name="connsiteX1" fmla="*/ 1804474 w 1934476"/>
              <a:gd name="connsiteY1" fmla="*/ 1346791 h 2170166"/>
              <a:gd name="connsiteX2" fmla="*/ 1932065 w 1934476"/>
              <a:gd name="connsiteY2" fmla="*/ 932121 h 2170166"/>
              <a:gd name="connsiteX3" fmla="*/ 1698148 w 1934476"/>
              <a:gd name="connsiteY3" fmla="*/ 666307 h 2170166"/>
              <a:gd name="connsiteX4" fmla="*/ 1347274 w 1934476"/>
              <a:gd name="connsiteY4" fmla="*/ 836428 h 2170166"/>
              <a:gd name="connsiteX5" fmla="*/ 1145255 w 1934476"/>
              <a:gd name="connsiteY5" fmla="*/ 1049080 h 2170166"/>
              <a:gd name="connsiteX6" fmla="*/ 826279 w 1934476"/>
              <a:gd name="connsiteY6" fmla="*/ 1049080 h 2170166"/>
              <a:gd name="connsiteX7" fmla="*/ 581730 w 1934476"/>
              <a:gd name="connsiteY7" fmla="*/ 836428 h 2170166"/>
              <a:gd name="connsiteX8" fmla="*/ 524470 w 1934476"/>
              <a:gd name="connsiteY8" fmla="*/ 636625 h 2170166"/>
              <a:gd name="connsiteX9" fmla="*/ 957302 w 1934476"/>
              <a:gd name="connsiteY9" fmla="*/ 228489 h 2170166"/>
              <a:gd name="connsiteX10" fmla="*/ 992302 w 1934476"/>
              <a:gd name="connsiteY10" fmla="*/ 73210 h 2170166"/>
              <a:gd name="connsiteX11" fmla="*/ 732985 w 1934476"/>
              <a:gd name="connsiteY11" fmla="*/ 33031 h 2170166"/>
              <a:gd name="connsiteX12" fmla="*/ 313884 w 1934476"/>
              <a:gd name="connsiteY12" fmla="*/ 404505 h 2170166"/>
              <a:gd name="connsiteX13" fmla="*/ 23372 w 1934476"/>
              <a:gd name="connsiteY13" fmla="*/ 704542 h 2170166"/>
              <a:gd name="connsiteX14" fmla="*/ 28062 w 1934476"/>
              <a:gd name="connsiteY14" fmla="*/ 947184 h 2170166"/>
              <a:gd name="connsiteX15" fmla="*/ 198958 w 1934476"/>
              <a:gd name="connsiteY15" fmla="*/ 1389321 h 2170166"/>
              <a:gd name="connsiteX16" fmla="*/ 454139 w 1934476"/>
              <a:gd name="connsiteY16" fmla="*/ 1708298 h 2170166"/>
              <a:gd name="connsiteX17" fmla="*/ 741218 w 1934476"/>
              <a:gd name="connsiteY17" fmla="*/ 1846521 h 2170166"/>
              <a:gd name="connsiteX18" fmla="*/ 1038930 w 1934476"/>
              <a:gd name="connsiteY18" fmla="*/ 1612605 h 2170166"/>
              <a:gd name="connsiteX19" fmla="*/ 1421702 w 1934476"/>
              <a:gd name="connsiteY19" fmla="*/ 1240466 h 2170166"/>
              <a:gd name="connsiteX20" fmla="*/ 1644986 w 1934476"/>
              <a:gd name="connsiteY20" fmla="*/ 1027814 h 2170166"/>
              <a:gd name="connsiteX21" fmla="*/ 1793841 w 1934476"/>
              <a:gd name="connsiteY21" fmla="*/ 1027814 h 2170166"/>
              <a:gd name="connsiteX22" fmla="*/ 1656209 w 1934476"/>
              <a:gd name="connsiteY22" fmla="*/ 1240466 h 2170166"/>
              <a:gd name="connsiteX23" fmla="*/ 1337528 w 1934476"/>
              <a:gd name="connsiteY23" fmla="*/ 1516764 h 2170166"/>
              <a:gd name="connsiteX24" fmla="*/ 1077141 w 1934476"/>
              <a:gd name="connsiteY24" fmla="*/ 1748613 h 2170166"/>
              <a:gd name="connsiteX25" fmla="*/ 849427 w 1934476"/>
              <a:gd name="connsiteY25" fmla="*/ 1968243 h 2170166"/>
              <a:gd name="connsiteX26" fmla="*/ 911339 w 1934476"/>
              <a:gd name="connsiteY26" fmla="*/ 2165498 h 2170166"/>
              <a:gd name="connsiteX27" fmla="*/ 1176710 w 1934476"/>
              <a:gd name="connsiteY27" fmla="*/ 2082653 h 2170166"/>
              <a:gd name="connsiteX28" fmla="*/ 1449834 w 1934476"/>
              <a:gd name="connsiteY28" fmla="*/ 1842091 h 2170166"/>
              <a:gd name="connsiteX0" fmla="*/ 1562528 w 1934476"/>
              <a:gd name="connsiteY0" fmla="*/ 1592392 h 2170166"/>
              <a:gd name="connsiteX1" fmla="*/ 1804474 w 1934476"/>
              <a:gd name="connsiteY1" fmla="*/ 1346791 h 2170166"/>
              <a:gd name="connsiteX2" fmla="*/ 1932065 w 1934476"/>
              <a:gd name="connsiteY2" fmla="*/ 932121 h 2170166"/>
              <a:gd name="connsiteX3" fmla="*/ 1698148 w 1934476"/>
              <a:gd name="connsiteY3" fmla="*/ 666307 h 2170166"/>
              <a:gd name="connsiteX4" fmla="*/ 1347274 w 1934476"/>
              <a:gd name="connsiteY4" fmla="*/ 836428 h 2170166"/>
              <a:gd name="connsiteX5" fmla="*/ 1145255 w 1934476"/>
              <a:gd name="connsiteY5" fmla="*/ 1049080 h 2170166"/>
              <a:gd name="connsiteX6" fmla="*/ 826279 w 1934476"/>
              <a:gd name="connsiteY6" fmla="*/ 1049080 h 2170166"/>
              <a:gd name="connsiteX7" fmla="*/ 581730 w 1934476"/>
              <a:gd name="connsiteY7" fmla="*/ 836428 h 2170166"/>
              <a:gd name="connsiteX8" fmla="*/ 524470 w 1934476"/>
              <a:gd name="connsiteY8" fmla="*/ 636625 h 2170166"/>
              <a:gd name="connsiteX9" fmla="*/ 957302 w 1934476"/>
              <a:gd name="connsiteY9" fmla="*/ 228489 h 2170166"/>
              <a:gd name="connsiteX10" fmla="*/ 992302 w 1934476"/>
              <a:gd name="connsiteY10" fmla="*/ 73210 h 2170166"/>
              <a:gd name="connsiteX11" fmla="*/ 732985 w 1934476"/>
              <a:gd name="connsiteY11" fmla="*/ 33031 h 2170166"/>
              <a:gd name="connsiteX12" fmla="*/ 290072 w 1934476"/>
              <a:gd name="connsiteY12" fmla="*/ 371168 h 2170166"/>
              <a:gd name="connsiteX13" fmla="*/ 23372 w 1934476"/>
              <a:gd name="connsiteY13" fmla="*/ 704542 h 2170166"/>
              <a:gd name="connsiteX14" fmla="*/ 28062 w 1934476"/>
              <a:gd name="connsiteY14" fmla="*/ 947184 h 2170166"/>
              <a:gd name="connsiteX15" fmla="*/ 198958 w 1934476"/>
              <a:gd name="connsiteY15" fmla="*/ 1389321 h 2170166"/>
              <a:gd name="connsiteX16" fmla="*/ 454139 w 1934476"/>
              <a:gd name="connsiteY16" fmla="*/ 1708298 h 2170166"/>
              <a:gd name="connsiteX17" fmla="*/ 741218 w 1934476"/>
              <a:gd name="connsiteY17" fmla="*/ 1846521 h 2170166"/>
              <a:gd name="connsiteX18" fmla="*/ 1038930 w 1934476"/>
              <a:gd name="connsiteY18" fmla="*/ 1612605 h 2170166"/>
              <a:gd name="connsiteX19" fmla="*/ 1421702 w 1934476"/>
              <a:gd name="connsiteY19" fmla="*/ 1240466 h 2170166"/>
              <a:gd name="connsiteX20" fmla="*/ 1644986 w 1934476"/>
              <a:gd name="connsiteY20" fmla="*/ 1027814 h 2170166"/>
              <a:gd name="connsiteX21" fmla="*/ 1793841 w 1934476"/>
              <a:gd name="connsiteY21" fmla="*/ 1027814 h 2170166"/>
              <a:gd name="connsiteX22" fmla="*/ 1656209 w 1934476"/>
              <a:gd name="connsiteY22" fmla="*/ 1240466 h 2170166"/>
              <a:gd name="connsiteX23" fmla="*/ 1337528 w 1934476"/>
              <a:gd name="connsiteY23" fmla="*/ 1516764 h 2170166"/>
              <a:gd name="connsiteX24" fmla="*/ 1077141 w 1934476"/>
              <a:gd name="connsiteY24" fmla="*/ 1748613 h 2170166"/>
              <a:gd name="connsiteX25" fmla="*/ 849427 w 1934476"/>
              <a:gd name="connsiteY25" fmla="*/ 1968243 h 2170166"/>
              <a:gd name="connsiteX26" fmla="*/ 911339 w 1934476"/>
              <a:gd name="connsiteY26" fmla="*/ 2165498 h 2170166"/>
              <a:gd name="connsiteX27" fmla="*/ 1176710 w 1934476"/>
              <a:gd name="connsiteY27" fmla="*/ 2082653 h 2170166"/>
              <a:gd name="connsiteX28" fmla="*/ 1449834 w 1934476"/>
              <a:gd name="connsiteY28" fmla="*/ 1842091 h 2170166"/>
              <a:gd name="connsiteX0" fmla="*/ 1562528 w 1934476"/>
              <a:gd name="connsiteY0" fmla="*/ 1592392 h 2170166"/>
              <a:gd name="connsiteX1" fmla="*/ 1804474 w 1934476"/>
              <a:gd name="connsiteY1" fmla="*/ 1346791 h 2170166"/>
              <a:gd name="connsiteX2" fmla="*/ 1932065 w 1934476"/>
              <a:gd name="connsiteY2" fmla="*/ 932121 h 2170166"/>
              <a:gd name="connsiteX3" fmla="*/ 1698148 w 1934476"/>
              <a:gd name="connsiteY3" fmla="*/ 666307 h 2170166"/>
              <a:gd name="connsiteX4" fmla="*/ 1347274 w 1934476"/>
              <a:gd name="connsiteY4" fmla="*/ 836428 h 2170166"/>
              <a:gd name="connsiteX5" fmla="*/ 1145255 w 1934476"/>
              <a:gd name="connsiteY5" fmla="*/ 1049080 h 2170166"/>
              <a:gd name="connsiteX6" fmla="*/ 826279 w 1934476"/>
              <a:gd name="connsiteY6" fmla="*/ 1049080 h 2170166"/>
              <a:gd name="connsiteX7" fmla="*/ 581730 w 1934476"/>
              <a:gd name="connsiteY7" fmla="*/ 836428 h 2170166"/>
              <a:gd name="connsiteX8" fmla="*/ 524470 w 1934476"/>
              <a:gd name="connsiteY8" fmla="*/ 636625 h 2170166"/>
              <a:gd name="connsiteX9" fmla="*/ 957302 w 1934476"/>
              <a:gd name="connsiteY9" fmla="*/ 228489 h 2170166"/>
              <a:gd name="connsiteX10" fmla="*/ 992302 w 1934476"/>
              <a:gd name="connsiteY10" fmla="*/ 73210 h 2170166"/>
              <a:gd name="connsiteX11" fmla="*/ 732985 w 1934476"/>
              <a:gd name="connsiteY11" fmla="*/ 33031 h 2170166"/>
              <a:gd name="connsiteX12" fmla="*/ 290072 w 1934476"/>
              <a:gd name="connsiteY12" fmla="*/ 371168 h 2170166"/>
              <a:gd name="connsiteX13" fmla="*/ 23372 w 1934476"/>
              <a:gd name="connsiteY13" fmla="*/ 704542 h 2170166"/>
              <a:gd name="connsiteX14" fmla="*/ 28062 w 1934476"/>
              <a:gd name="connsiteY14" fmla="*/ 947184 h 2170166"/>
              <a:gd name="connsiteX15" fmla="*/ 198958 w 1934476"/>
              <a:gd name="connsiteY15" fmla="*/ 1389321 h 2170166"/>
              <a:gd name="connsiteX16" fmla="*/ 454139 w 1934476"/>
              <a:gd name="connsiteY16" fmla="*/ 1708298 h 2170166"/>
              <a:gd name="connsiteX17" fmla="*/ 741218 w 1934476"/>
              <a:gd name="connsiteY17" fmla="*/ 1846521 h 2170166"/>
              <a:gd name="connsiteX18" fmla="*/ 1038930 w 1934476"/>
              <a:gd name="connsiteY18" fmla="*/ 1612605 h 2170166"/>
              <a:gd name="connsiteX19" fmla="*/ 1421702 w 1934476"/>
              <a:gd name="connsiteY19" fmla="*/ 1240466 h 2170166"/>
              <a:gd name="connsiteX20" fmla="*/ 1793841 w 1934476"/>
              <a:gd name="connsiteY20" fmla="*/ 1027814 h 2170166"/>
              <a:gd name="connsiteX21" fmla="*/ 1656209 w 1934476"/>
              <a:gd name="connsiteY21" fmla="*/ 1240466 h 2170166"/>
              <a:gd name="connsiteX22" fmla="*/ 1337528 w 1934476"/>
              <a:gd name="connsiteY22" fmla="*/ 1516764 h 2170166"/>
              <a:gd name="connsiteX23" fmla="*/ 1077141 w 1934476"/>
              <a:gd name="connsiteY23" fmla="*/ 1748613 h 2170166"/>
              <a:gd name="connsiteX24" fmla="*/ 849427 w 1934476"/>
              <a:gd name="connsiteY24" fmla="*/ 1968243 h 2170166"/>
              <a:gd name="connsiteX25" fmla="*/ 911339 w 1934476"/>
              <a:gd name="connsiteY25" fmla="*/ 2165498 h 2170166"/>
              <a:gd name="connsiteX26" fmla="*/ 1176710 w 1934476"/>
              <a:gd name="connsiteY26" fmla="*/ 2082653 h 2170166"/>
              <a:gd name="connsiteX27" fmla="*/ 1449834 w 1934476"/>
              <a:gd name="connsiteY27" fmla="*/ 1842091 h 2170166"/>
              <a:gd name="connsiteX0" fmla="*/ 1562528 w 1934476"/>
              <a:gd name="connsiteY0" fmla="*/ 1592392 h 2170166"/>
              <a:gd name="connsiteX1" fmla="*/ 1804474 w 1934476"/>
              <a:gd name="connsiteY1" fmla="*/ 1346791 h 2170166"/>
              <a:gd name="connsiteX2" fmla="*/ 1932065 w 1934476"/>
              <a:gd name="connsiteY2" fmla="*/ 932121 h 2170166"/>
              <a:gd name="connsiteX3" fmla="*/ 1698148 w 1934476"/>
              <a:gd name="connsiteY3" fmla="*/ 666307 h 2170166"/>
              <a:gd name="connsiteX4" fmla="*/ 1347274 w 1934476"/>
              <a:gd name="connsiteY4" fmla="*/ 836428 h 2170166"/>
              <a:gd name="connsiteX5" fmla="*/ 1145255 w 1934476"/>
              <a:gd name="connsiteY5" fmla="*/ 1049080 h 2170166"/>
              <a:gd name="connsiteX6" fmla="*/ 826279 w 1934476"/>
              <a:gd name="connsiteY6" fmla="*/ 1049080 h 2170166"/>
              <a:gd name="connsiteX7" fmla="*/ 581730 w 1934476"/>
              <a:gd name="connsiteY7" fmla="*/ 836428 h 2170166"/>
              <a:gd name="connsiteX8" fmla="*/ 524470 w 1934476"/>
              <a:gd name="connsiteY8" fmla="*/ 636625 h 2170166"/>
              <a:gd name="connsiteX9" fmla="*/ 957302 w 1934476"/>
              <a:gd name="connsiteY9" fmla="*/ 228489 h 2170166"/>
              <a:gd name="connsiteX10" fmla="*/ 992302 w 1934476"/>
              <a:gd name="connsiteY10" fmla="*/ 73210 h 2170166"/>
              <a:gd name="connsiteX11" fmla="*/ 732985 w 1934476"/>
              <a:gd name="connsiteY11" fmla="*/ 33031 h 2170166"/>
              <a:gd name="connsiteX12" fmla="*/ 290072 w 1934476"/>
              <a:gd name="connsiteY12" fmla="*/ 371168 h 2170166"/>
              <a:gd name="connsiteX13" fmla="*/ 23372 w 1934476"/>
              <a:gd name="connsiteY13" fmla="*/ 704542 h 2170166"/>
              <a:gd name="connsiteX14" fmla="*/ 28062 w 1934476"/>
              <a:gd name="connsiteY14" fmla="*/ 947184 h 2170166"/>
              <a:gd name="connsiteX15" fmla="*/ 198958 w 1934476"/>
              <a:gd name="connsiteY15" fmla="*/ 1389321 h 2170166"/>
              <a:gd name="connsiteX16" fmla="*/ 454139 w 1934476"/>
              <a:gd name="connsiteY16" fmla="*/ 1708298 h 2170166"/>
              <a:gd name="connsiteX17" fmla="*/ 741218 w 1934476"/>
              <a:gd name="connsiteY17" fmla="*/ 1846521 h 2170166"/>
              <a:gd name="connsiteX18" fmla="*/ 1038930 w 1934476"/>
              <a:gd name="connsiteY18" fmla="*/ 1612605 h 2170166"/>
              <a:gd name="connsiteX19" fmla="*/ 1421702 w 1934476"/>
              <a:gd name="connsiteY19" fmla="*/ 1240466 h 2170166"/>
              <a:gd name="connsiteX20" fmla="*/ 1656209 w 1934476"/>
              <a:gd name="connsiteY20" fmla="*/ 1240466 h 2170166"/>
              <a:gd name="connsiteX21" fmla="*/ 1337528 w 1934476"/>
              <a:gd name="connsiteY21" fmla="*/ 1516764 h 2170166"/>
              <a:gd name="connsiteX22" fmla="*/ 1077141 w 1934476"/>
              <a:gd name="connsiteY22" fmla="*/ 1748613 h 2170166"/>
              <a:gd name="connsiteX23" fmla="*/ 849427 w 1934476"/>
              <a:gd name="connsiteY23" fmla="*/ 1968243 h 2170166"/>
              <a:gd name="connsiteX24" fmla="*/ 911339 w 1934476"/>
              <a:gd name="connsiteY24" fmla="*/ 2165498 h 2170166"/>
              <a:gd name="connsiteX25" fmla="*/ 1176710 w 1934476"/>
              <a:gd name="connsiteY25" fmla="*/ 2082653 h 2170166"/>
              <a:gd name="connsiteX26" fmla="*/ 1449834 w 1934476"/>
              <a:gd name="connsiteY26" fmla="*/ 1842091 h 2170166"/>
              <a:gd name="connsiteX0" fmla="*/ 1562528 w 1934476"/>
              <a:gd name="connsiteY0" fmla="*/ 1592392 h 2170166"/>
              <a:gd name="connsiteX1" fmla="*/ 1804474 w 1934476"/>
              <a:gd name="connsiteY1" fmla="*/ 1346791 h 2170166"/>
              <a:gd name="connsiteX2" fmla="*/ 1932065 w 1934476"/>
              <a:gd name="connsiteY2" fmla="*/ 932121 h 2170166"/>
              <a:gd name="connsiteX3" fmla="*/ 1698148 w 1934476"/>
              <a:gd name="connsiteY3" fmla="*/ 666307 h 2170166"/>
              <a:gd name="connsiteX4" fmla="*/ 1347274 w 1934476"/>
              <a:gd name="connsiteY4" fmla="*/ 836428 h 2170166"/>
              <a:gd name="connsiteX5" fmla="*/ 1145255 w 1934476"/>
              <a:gd name="connsiteY5" fmla="*/ 1049080 h 2170166"/>
              <a:gd name="connsiteX6" fmla="*/ 826279 w 1934476"/>
              <a:gd name="connsiteY6" fmla="*/ 1049080 h 2170166"/>
              <a:gd name="connsiteX7" fmla="*/ 581730 w 1934476"/>
              <a:gd name="connsiteY7" fmla="*/ 836428 h 2170166"/>
              <a:gd name="connsiteX8" fmla="*/ 524470 w 1934476"/>
              <a:gd name="connsiteY8" fmla="*/ 636625 h 2170166"/>
              <a:gd name="connsiteX9" fmla="*/ 957302 w 1934476"/>
              <a:gd name="connsiteY9" fmla="*/ 228489 h 2170166"/>
              <a:gd name="connsiteX10" fmla="*/ 992302 w 1934476"/>
              <a:gd name="connsiteY10" fmla="*/ 73210 h 2170166"/>
              <a:gd name="connsiteX11" fmla="*/ 732985 w 1934476"/>
              <a:gd name="connsiteY11" fmla="*/ 33031 h 2170166"/>
              <a:gd name="connsiteX12" fmla="*/ 290072 w 1934476"/>
              <a:gd name="connsiteY12" fmla="*/ 371168 h 2170166"/>
              <a:gd name="connsiteX13" fmla="*/ 23372 w 1934476"/>
              <a:gd name="connsiteY13" fmla="*/ 704542 h 2170166"/>
              <a:gd name="connsiteX14" fmla="*/ 28062 w 1934476"/>
              <a:gd name="connsiteY14" fmla="*/ 947184 h 2170166"/>
              <a:gd name="connsiteX15" fmla="*/ 198958 w 1934476"/>
              <a:gd name="connsiteY15" fmla="*/ 1389321 h 2170166"/>
              <a:gd name="connsiteX16" fmla="*/ 454139 w 1934476"/>
              <a:gd name="connsiteY16" fmla="*/ 1708298 h 2170166"/>
              <a:gd name="connsiteX17" fmla="*/ 741218 w 1934476"/>
              <a:gd name="connsiteY17" fmla="*/ 1846521 h 2170166"/>
              <a:gd name="connsiteX18" fmla="*/ 1038930 w 1934476"/>
              <a:gd name="connsiteY18" fmla="*/ 1612605 h 2170166"/>
              <a:gd name="connsiteX19" fmla="*/ 1421702 w 1934476"/>
              <a:gd name="connsiteY19" fmla="*/ 1240466 h 2170166"/>
              <a:gd name="connsiteX20" fmla="*/ 1337528 w 1934476"/>
              <a:gd name="connsiteY20" fmla="*/ 1516764 h 2170166"/>
              <a:gd name="connsiteX21" fmla="*/ 1077141 w 1934476"/>
              <a:gd name="connsiteY21" fmla="*/ 1748613 h 2170166"/>
              <a:gd name="connsiteX22" fmla="*/ 849427 w 1934476"/>
              <a:gd name="connsiteY22" fmla="*/ 1968243 h 2170166"/>
              <a:gd name="connsiteX23" fmla="*/ 911339 w 1934476"/>
              <a:gd name="connsiteY23" fmla="*/ 2165498 h 2170166"/>
              <a:gd name="connsiteX24" fmla="*/ 1176710 w 1934476"/>
              <a:gd name="connsiteY24" fmla="*/ 2082653 h 2170166"/>
              <a:gd name="connsiteX25" fmla="*/ 1449834 w 1934476"/>
              <a:gd name="connsiteY25" fmla="*/ 1842091 h 2170166"/>
              <a:gd name="connsiteX0" fmla="*/ 1562528 w 1934476"/>
              <a:gd name="connsiteY0" fmla="*/ 1592392 h 2170166"/>
              <a:gd name="connsiteX1" fmla="*/ 1804474 w 1934476"/>
              <a:gd name="connsiteY1" fmla="*/ 1346791 h 2170166"/>
              <a:gd name="connsiteX2" fmla="*/ 1932065 w 1934476"/>
              <a:gd name="connsiteY2" fmla="*/ 932121 h 2170166"/>
              <a:gd name="connsiteX3" fmla="*/ 1698148 w 1934476"/>
              <a:gd name="connsiteY3" fmla="*/ 666307 h 2170166"/>
              <a:gd name="connsiteX4" fmla="*/ 1347274 w 1934476"/>
              <a:gd name="connsiteY4" fmla="*/ 836428 h 2170166"/>
              <a:gd name="connsiteX5" fmla="*/ 1145255 w 1934476"/>
              <a:gd name="connsiteY5" fmla="*/ 1049080 h 2170166"/>
              <a:gd name="connsiteX6" fmla="*/ 826279 w 1934476"/>
              <a:gd name="connsiteY6" fmla="*/ 1049080 h 2170166"/>
              <a:gd name="connsiteX7" fmla="*/ 581730 w 1934476"/>
              <a:gd name="connsiteY7" fmla="*/ 836428 h 2170166"/>
              <a:gd name="connsiteX8" fmla="*/ 524470 w 1934476"/>
              <a:gd name="connsiteY8" fmla="*/ 636625 h 2170166"/>
              <a:gd name="connsiteX9" fmla="*/ 957302 w 1934476"/>
              <a:gd name="connsiteY9" fmla="*/ 228489 h 2170166"/>
              <a:gd name="connsiteX10" fmla="*/ 992302 w 1934476"/>
              <a:gd name="connsiteY10" fmla="*/ 73210 h 2170166"/>
              <a:gd name="connsiteX11" fmla="*/ 732985 w 1934476"/>
              <a:gd name="connsiteY11" fmla="*/ 33031 h 2170166"/>
              <a:gd name="connsiteX12" fmla="*/ 290072 w 1934476"/>
              <a:gd name="connsiteY12" fmla="*/ 371168 h 2170166"/>
              <a:gd name="connsiteX13" fmla="*/ 23372 w 1934476"/>
              <a:gd name="connsiteY13" fmla="*/ 704542 h 2170166"/>
              <a:gd name="connsiteX14" fmla="*/ 28062 w 1934476"/>
              <a:gd name="connsiteY14" fmla="*/ 947184 h 2170166"/>
              <a:gd name="connsiteX15" fmla="*/ 198958 w 1934476"/>
              <a:gd name="connsiteY15" fmla="*/ 1389321 h 2170166"/>
              <a:gd name="connsiteX16" fmla="*/ 454139 w 1934476"/>
              <a:gd name="connsiteY16" fmla="*/ 1708298 h 2170166"/>
              <a:gd name="connsiteX17" fmla="*/ 741218 w 1934476"/>
              <a:gd name="connsiteY17" fmla="*/ 1846521 h 2170166"/>
              <a:gd name="connsiteX18" fmla="*/ 1038930 w 1934476"/>
              <a:gd name="connsiteY18" fmla="*/ 1612605 h 2170166"/>
              <a:gd name="connsiteX19" fmla="*/ 1337528 w 1934476"/>
              <a:gd name="connsiteY19" fmla="*/ 1516764 h 2170166"/>
              <a:gd name="connsiteX20" fmla="*/ 1077141 w 1934476"/>
              <a:gd name="connsiteY20" fmla="*/ 1748613 h 2170166"/>
              <a:gd name="connsiteX21" fmla="*/ 849427 w 1934476"/>
              <a:gd name="connsiteY21" fmla="*/ 1968243 h 2170166"/>
              <a:gd name="connsiteX22" fmla="*/ 911339 w 1934476"/>
              <a:gd name="connsiteY22" fmla="*/ 2165498 h 2170166"/>
              <a:gd name="connsiteX23" fmla="*/ 1176710 w 1934476"/>
              <a:gd name="connsiteY23" fmla="*/ 2082653 h 2170166"/>
              <a:gd name="connsiteX24" fmla="*/ 1449834 w 1934476"/>
              <a:gd name="connsiteY24" fmla="*/ 1842091 h 2170166"/>
              <a:gd name="connsiteX0" fmla="*/ 1562528 w 1934476"/>
              <a:gd name="connsiteY0" fmla="*/ 1592392 h 2170166"/>
              <a:gd name="connsiteX1" fmla="*/ 1804474 w 1934476"/>
              <a:gd name="connsiteY1" fmla="*/ 1346791 h 2170166"/>
              <a:gd name="connsiteX2" fmla="*/ 1932065 w 1934476"/>
              <a:gd name="connsiteY2" fmla="*/ 932121 h 2170166"/>
              <a:gd name="connsiteX3" fmla="*/ 1698148 w 1934476"/>
              <a:gd name="connsiteY3" fmla="*/ 666307 h 2170166"/>
              <a:gd name="connsiteX4" fmla="*/ 1347274 w 1934476"/>
              <a:gd name="connsiteY4" fmla="*/ 836428 h 2170166"/>
              <a:gd name="connsiteX5" fmla="*/ 1145255 w 1934476"/>
              <a:gd name="connsiteY5" fmla="*/ 1049080 h 2170166"/>
              <a:gd name="connsiteX6" fmla="*/ 826279 w 1934476"/>
              <a:gd name="connsiteY6" fmla="*/ 1049080 h 2170166"/>
              <a:gd name="connsiteX7" fmla="*/ 581730 w 1934476"/>
              <a:gd name="connsiteY7" fmla="*/ 836428 h 2170166"/>
              <a:gd name="connsiteX8" fmla="*/ 524470 w 1934476"/>
              <a:gd name="connsiteY8" fmla="*/ 636625 h 2170166"/>
              <a:gd name="connsiteX9" fmla="*/ 957302 w 1934476"/>
              <a:gd name="connsiteY9" fmla="*/ 228489 h 2170166"/>
              <a:gd name="connsiteX10" fmla="*/ 992302 w 1934476"/>
              <a:gd name="connsiteY10" fmla="*/ 73210 h 2170166"/>
              <a:gd name="connsiteX11" fmla="*/ 732985 w 1934476"/>
              <a:gd name="connsiteY11" fmla="*/ 33031 h 2170166"/>
              <a:gd name="connsiteX12" fmla="*/ 290072 w 1934476"/>
              <a:gd name="connsiteY12" fmla="*/ 371168 h 2170166"/>
              <a:gd name="connsiteX13" fmla="*/ 23372 w 1934476"/>
              <a:gd name="connsiteY13" fmla="*/ 704542 h 2170166"/>
              <a:gd name="connsiteX14" fmla="*/ 28062 w 1934476"/>
              <a:gd name="connsiteY14" fmla="*/ 947184 h 2170166"/>
              <a:gd name="connsiteX15" fmla="*/ 198958 w 1934476"/>
              <a:gd name="connsiteY15" fmla="*/ 1389321 h 2170166"/>
              <a:gd name="connsiteX16" fmla="*/ 454139 w 1934476"/>
              <a:gd name="connsiteY16" fmla="*/ 1708298 h 2170166"/>
              <a:gd name="connsiteX17" fmla="*/ 741218 w 1934476"/>
              <a:gd name="connsiteY17" fmla="*/ 1846521 h 2170166"/>
              <a:gd name="connsiteX18" fmla="*/ 1038930 w 1934476"/>
              <a:gd name="connsiteY18" fmla="*/ 1612605 h 2170166"/>
              <a:gd name="connsiteX19" fmla="*/ 1077141 w 1934476"/>
              <a:gd name="connsiteY19" fmla="*/ 1748613 h 2170166"/>
              <a:gd name="connsiteX20" fmla="*/ 849427 w 1934476"/>
              <a:gd name="connsiteY20" fmla="*/ 1968243 h 2170166"/>
              <a:gd name="connsiteX21" fmla="*/ 911339 w 1934476"/>
              <a:gd name="connsiteY21" fmla="*/ 2165498 h 2170166"/>
              <a:gd name="connsiteX22" fmla="*/ 1176710 w 1934476"/>
              <a:gd name="connsiteY22" fmla="*/ 2082653 h 2170166"/>
              <a:gd name="connsiteX23" fmla="*/ 1449834 w 1934476"/>
              <a:gd name="connsiteY23" fmla="*/ 1842091 h 2170166"/>
              <a:gd name="connsiteX0" fmla="*/ 1562528 w 1934476"/>
              <a:gd name="connsiteY0" fmla="*/ 1592392 h 2170166"/>
              <a:gd name="connsiteX1" fmla="*/ 1804474 w 1934476"/>
              <a:gd name="connsiteY1" fmla="*/ 1346791 h 2170166"/>
              <a:gd name="connsiteX2" fmla="*/ 1932065 w 1934476"/>
              <a:gd name="connsiteY2" fmla="*/ 932121 h 2170166"/>
              <a:gd name="connsiteX3" fmla="*/ 1698148 w 1934476"/>
              <a:gd name="connsiteY3" fmla="*/ 666307 h 2170166"/>
              <a:gd name="connsiteX4" fmla="*/ 1347274 w 1934476"/>
              <a:gd name="connsiteY4" fmla="*/ 836428 h 2170166"/>
              <a:gd name="connsiteX5" fmla="*/ 1145255 w 1934476"/>
              <a:gd name="connsiteY5" fmla="*/ 1049080 h 2170166"/>
              <a:gd name="connsiteX6" fmla="*/ 826279 w 1934476"/>
              <a:gd name="connsiteY6" fmla="*/ 1049080 h 2170166"/>
              <a:gd name="connsiteX7" fmla="*/ 581730 w 1934476"/>
              <a:gd name="connsiteY7" fmla="*/ 836428 h 2170166"/>
              <a:gd name="connsiteX8" fmla="*/ 524470 w 1934476"/>
              <a:gd name="connsiteY8" fmla="*/ 636625 h 2170166"/>
              <a:gd name="connsiteX9" fmla="*/ 957302 w 1934476"/>
              <a:gd name="connsiteY9" fmla="*/ 228489 h 2170166"/>
              <a:gd name="connsiteX10" fmla="*/ 992302 w 1934476"/>
              <a:gd name="connsiteY10" fmla="*/ 73210 h 2170166"/>
              <a:gd name="connsiteX11" fmla="*/ 732985 w 1934476"/>
              <a:gd name="connsiteY11" fmla="*/ 33031 h 2170166"/>
              <a:gd name="connsiteX12" fmla="*/ 290072 w 1934476"/>
              <a:gd name="connsiteY12" fmla="*/ 371168 h 2170166"/>
              <a:gd name="connsiteX13" fmla="*/ 23372 w 1934476"/>
              <a:gd name="connsiteY13" fmla="*/ 704542 h 2170166"/>
              <a:gd name="connsiteX14" fmla="*/ 28062 w 1934476"/>
              <a:gd name="connsiteY14" fmla="*/ 947184 h 2170166"/>
              <a:gd name="connsiteX15" fmla="*/ 198958 w 1934476"/>
              <a:gd name="connsiteY15" fmla="*/ 1389321 h 2170166"/>
              <a:gd name="connsiteX16" fmla="*/ 454139 w 1934476"/>
              <a:gd name="connsiteY16" fmla="*/ 1708298 h 2170166"/>
              <a:gd name="connsiteX17" fmla="*/ 741218 w 1934476"/>
              <a:gd name="connsiteY17" fmla="*/ 1846521 h 2170166"/>
              <a:gd name="connsiteX18" fmla="*/ 1077141 w 1934476"/>
              <a:gd name="connsiteY18" fmla="*/ 1748613 h 2170166"/>
              <a:gd name="connsiteX19" fmla="*/ 849427 w 1934476"/>
              <a:gd name="connsiteY19" fmla="*/ 1968243 h 2170166"/>
              <a:gd name="connsiteX20" fmla="*/ 911339 w 1934476"/>
              <a:gd name="connsiteY20" fmla="*/ 2165498 h 2170166"/>
              <a:gd name="connsiteX21" fmla="*/ 1176710 w 1934476"/>
              <a:gd name="connsiteY21" fmla="*/ 2082653 h 2170166"/>
              <a:gd name="connsiteX22" fmla="*/ 1449834 w 1934476"/>
              <a:gd name="connsiteY22" fmla="*/ 1842091 h 2170166"/>
              <a:gd name="connsiteX0" fmla="*/ 1562528 w 1934476"/>
              <a:gd name="connsiteY0" fmla="*/ 1592392 h 2170166"/>
              <a:gd name="connsiteX1" fmla="*/ 1804474 w 1934476"/>
              <a:gd name="connsiteY1" fmla="*/ 1346791 h 2170166"/>
              <a:gd name="connsiteX2" fmla="*/ 1932065 w 1934476"/>
              <a:gd name="connsiteY2" fmla="*/ 932121 h 2170166"/>
              <a:gd name="connsiteX3" fmla="*/ 1698148 w 1934476"/>
              <a:gd name="connsiteY3" fmla="*/ 666307 h 2170166"/>
              <a:gd name="connsiteX4" fmla="*/ 1347274 w 1934476"/>
              <a:gd name="connsiteY4" fmla="*/ 836428 h 2170166"/>
              <a:gd name="connsiteX5" fmla="*/ 1145255 w 1934476"/>
              <a:gd name="connsiteY5" fmla="*/ 1049080 h 2170166"/>
              <a:gd name="connsiteX6" fmla="*/ 826279 w 1934476"/>
              <a:gd name="connsiteY6" fmla="*/ 1049080 h 2170166"/>
              <a:gd name="connsiteX7" fmla="*/ 581730 w 1934476"/>
              <a:gd name="connsiteY7" fmla="*/ 836428 h 2170166"/>
              <a:gd name="connsiteX8" fmla="*/ 524470 w 1934476"/>
              <a:gd name="connsiteY8" fmla="*/ 636625 h 2170166"/>
              <a:gd name="connsiteX9" fmla="*/ 957302 w 1934476"/>
              <a:gd name="connsiteY9" fmla="*/ 228489 h 2170166"/>
              <a:gd name="connsiteX10" fmla="*/ 992302 w 1934476"/>
              <a:gd name="connsiteY10" fmla="*/ 73210 h 2170166"/>
              <a:gd name="connsiteX11" fmla="*/ 732985 w 1934476"/>
              <a:gd name="connsiteY11" fmla="*/ 33031 h 2170166"/>
              <a:gd name="connsiteX12" fmla="*/ 290072 w 1934476"/>
              <a:gd name="connsiteY12" fmla="*/ 371168 h 2170166"/>
              <a:gd name="connsiteX13" fmla="*/ 23372 w 1934476"/>
              <a:gd name="connsiteY13" fmla="*/ 704542 h 2170166"/>
              <a:gd name="connsiteX14" fmla="*/ 28062 w 1934476"/>
              <a:gd name="connsiteY14" fmla="*/ 947184 h 2170166"/>
              <a:gd name="connsiteX15" fmla="*/ 198958 w 1934476"/>
              <a:gd name="connsiteY15" fmla="*/ 1389321 h 2170166"/>
              <a:gd name="connsiteX16" fmla="*/ 454139 w 1934476"/>
              <a:gd name="connsiteY16" fmla="*/ 1708298 h 2170166"/>
              <a:gd name="connsiteX17" fmla="*/ 736456 w 1934476"/>
              <a:gd name="connsiteY17" fmla="*/ 1879858 h 2170166"/>
              <a:gd name="connsiteX18" fmla="*/ 1077141 w 1934476"/>
              <a:gd name="connsiteY18" fmla="*/ 1748613 h 2170166"/>
              <a:gd name="connsiteX19" fmla="*/ 849427 w 1934476"/>
              <a:gd name="connsiteY19" fmla="*/ 1968243 h 2170166"/>
              <a:gd name="connsiteX20" fmla="*/ 911339 w 1934476"/>
              <a:gd name="connsiteY20" fmla="*/ 2165498 h 2170166"/>
              <a:gd name="connsiteX21" fmla="*/ 1176710 w 1934476"/>
              <a:gd name="connsiteY21" fmla="*/ 2082653 h 2170166"/>
              <a:gd name="connsiteX22" fmla="*/ 1449834 w 1934476"/>
              <a:gd name="connsiteY22" fmla="*/ 1842091 h 2170166"/>
              <a:gd name="connsiteX0" fmla="*/ 1562528 w 1934476"/>
              <a:gd name="connsiteY0" fmla="*/ 1592392 h 2171291"/>
              <a:gd name="connsiteX1" fmla="*/ 1804474 w 1934476"/>
              <a:gd name="connsiteY1" fmla="*/ 1346791 h 2171291"/>
              <a:gd name="connsiteX2" fmla="*/ 1932065 w 1934476"/>
              <a:gd name="connsiteY2" fmla="*/ 932121 h 2171291"/>
              <a:gd name="connsiteX3" fmla="*/ 1698148 w 1934476"/>
              <a:gd name="connsiteY3" fmla="*/ 666307 h 2171291"/>
              <a:gd name="connsiteX4" fmla="*/ 1347274 w 1934476"/>
              <a:gd name="connsiteY4" fmla="*/ 836428 h 2171291"/>
              <a:gd name="connsiteX5" fmla="*/ 1145255 w 1934476"/>
              <a:gd name="connsiteY5" fmla="*/ 1049080 h 2171291"/>
              <a:gd name="connsiteX6" fmla="*/ 826279 w 1934476"/>
              <a:gd name="connsiteY6" fmla="*/ 1049080 h 2171291"/>
              <a:gd name="connsiteX7" fmla="*/ 581730 w 1934476"/>
              <a:gd name="connsiteY7" fmla="*/ 836428 h 2171291"/>
              <a:gd name="connsiteX8" fmla="*/ 524470 w 1934476"/>
              <a:gd name="connsiteY8" fmla="*/ 636625 h 2171291"/>
              <a:gd name="connsiteX9" fmla="*/ 957302 w 1934476"/>
              <a:gd name="connsiteY9" fmla="*/ 228489 h 2171291"/>
              <a:gd name="connsiteX10" fmla="*/ 992302 w 1934476"/>
              <a:gd name="connsiteY10" fmla="*/ 73210 h 2171291"/>
              <a:gd name="connsiteX11" fmla="*/ 732985 w 1934476"/>
              <a:gd name="connsiteY11" fmla="*/ 33031 h 2171291"/>
              <a:gd name="connsiteX12" fmla="*/ 290072 w 1934476"/>
              <a:gd name="connsiteY12" fmla="*/ 371168 h 2171291"/>
              <a:gd name="connsiteX13" fmla="*/ 23372 w 1934476"/>
              <a:gd name="connsiteY13" fmla="*/ 704542 h 2171291"/>
              <a:gd name="connsiteX14" fmla="*/ 28062 w 1934476"/>
              <a:gd name="connsiteY14" fmla="*/ 947184 h 2171291"/>
              <a:gd name="connsiteX15" fmla="*/ 198958 w 1934476"/>
              <a:gd name="connsiteY15" fmla="*/ 1389321 h 2171291"/>
              <a:gd name="connsiteX16" fmla="*/ 454139 w 1934476"/>
              <a:gd name="connsiteY16" fmla="*/ 1708298 h 2171291"/>
              <a:gd name="connsiteX17" fmla="*/ 736456 w 1934476"/>
              <a:gd name="connsiteY17" fmla="*/ 1879858 h 2171291"/>
              <a:gd name="connsiteX18" fmla="*/ 1077141 w 1934476"/>
              <a:gd name="connsiteY18" fmla="*/ 1748613 h 2171291"/>
              <a:gd name="connsiteX19" fmla="*/ 1163752 w 1934476"/>
              <a:gd name="connsiteY19" fmla="*/ 1949193 h 2171291"/>
              <a:gd name="connsiteX20" fmla="*/ 911339 w 1934476"/>
              <a:gd name="connsiteY20" fmla="*/ 2165498 h 2171291"/>
              <a:gd name="connsiteX21" fmla="*/ 1176710 w 1934476"/>
              <a:gd name="connsiteY21" fmla="*/ 2082653 h 2171291"/>
              <a:gd name="connsiteX22" fmla="*/ 1449834 w 1934476"/>
              <a:gd name="connsiteY22" fmla="*/ 1842091 h 2171291"/>
              <a:gd name="connsiteX0" fmla="*/ 1562528 w 1934476"/>
              <a:gd name="connsiteY0" fmla="*/ 1592392 h 2084839"/>
              <a:gd name="connsiteX1" fmla="*/ 1804474 w 1934476"/>
              <a:gd name="connsiteY1" fmla="*/ 1346791 h 2084839"/>
              <a:gd name="connsiteX2" fmla="*/ 1932065 w 1934476"/>
              <a:gd name="connsiteY2" fmla="*/ 932121 h 2084839"/>
              <a:gd name="connsiteX3" fmla="*/ 1698148 w 1934476"/>
              <a:gd name="connsiteY3" fmla="*/ 666307 h 2084839"/>
              <a:gd name="connsiteX4" fmla="*/ 1347274 w 1934476"/>
              <a:gd name="connsiteY4" fmla="*/ 836428 h 2084839"/>
              <a:gd name="connsiteX5" fmla="*/ 1145255 w 1934476"/>
              <a:gd name="connsiteY5" fmla="*/ 1049080 h 2084839"/>
              <a:gd name="connsiteX6" fmla="*/ 826279 w 1934476"/>
              <a:gd name="connsiteY6" fmla="*/ 1049080 h 2084839"/>
              <a:gd name="connsiteX7" fmla="*/ 581730 w 1934476"/>
              <a:gd name="connsiteY7" fmla="*/ 836428 h 2084839"/>
              <a:gd name="connsiteX8" fmla="*/ 524470 w 1934476"/>
              <a:gd name="connsiteY8" fmla="*/ 636625 h 2084839"/>
              <a:gd name="connsiteX9" fmla="*/ 957302 w 1934476"/>
              <a:gd name="connsiteY9" fmla="*/ 228489 h 2084839"/>
              <a:gd name="connsiteX10" fmla="*/ 992302 w 1934476"/>
              <a:gd name="connsiteY10" fmla="*/ 73210 h 2084839"/>
              <a:gd name="connsiteX11" fmla="*/ 732985 w 1934476"/>
              <a:gd name="connsiteY11" fmla="*/ 33031 h 2084839"/>
              <a:gd name="connsiteX12" fmla="*/ 290072 w 1934476"/>
              <a:gd name="connsiteY12" fmla="*/ 371168 h 2084839"/>
              <a:gd name="connsiteX13" fmla="*/ 23372 w 1934476"/>
              <a:gd name="connsiteY13" fmla="*/ 704542 h 2084839"/>
              <a:gd name="connsiteX14" fmla="*/ 28062 w 1934476"/>
              <a:gd name="connsiteY14" fmla="*/ 947184 h 2084839"/>
              <a:gd name="connsiteX15" fmla="*/ 198958 w 1934476"/>
              <a:gd name="connsiteY15" fmla="*/ 1389321 h 2084839"/>
              <a:gd name="connsiteX16" fmla="*/ 454139 w 1934476"/>
              <a:gd name="connsiteY16" fmla="*/ 1708298 h 2084839"/>
              <a:gd name="connsiteX17" fmla="*/ 736456 w 1934476"/>
              <a:gd name="connsiteY17" fmla="*/ 1879858 h 2084839"/>
              <a:gd name="connsiteX18" fmla="*/ 1077141 w 1934476"/>
              <a:gd name="connsiteY18" fmla="*/ 1748613 h 2084839"/>
              <a:gd name="connsiteX19" fmla="*/ 1163752 w 1934476"/>
              <a:gd name="connsiteY19" fmla="*/ 1949193 h 2084839"/>
              <a:gd name="connsiteX20" fmla="*/ 1176710 w 1934476"/>
              <a:gd name="connsiteY20" fmla="*/ 2082653 h 2084839"/>
              <a:gd name="connsiteX21" fmla="*/ 1449834 w 1934476"/>
              <a:gd name="connsiteY21" fmla="*/ 1842091 h 2084839"/>
              <a:gd name="connsiteX0" fmla="*/ 1562528 w 1934476"/>
              <a:gd name="connsiteY0" fmla="*/ 1592392 h 2084094"/>
              <a:gd name="connsiteX1" fmla="*/ 1804474 w 1934476"/>
              <a:gd name="connsiteY1" fmla="*/ 1346791 h 2084094"/>
              <a:gd name="connsiteX2" fmla="*/ 1932065 w 1934476"/>
              <a:gd name="connsiteY2" fmla="*/ 932121 h 2084094"/>
              <a:gd name="connsiteX3" fmla="*/ 1698148 w 1934476"/>
              <a:gd name="connsiteY3" fmla="*/ 666307 h 2084094"/>
              <a:gd name="connsiteX4" fmla="*/ 1347274 w 1934476"/>
              <a:gd name="connsiteY4" fmla="*/ 836428 h 2084094"/>
              <a:gd name="connsiteX5" fmla="*/ 1145255 w 1934476"/>
              <a:gd name="connsiteY5" fmla="*/ 1049080 h 2084094"/>
              <a:gd name="connsiteX6" fmla="*/ 826279 w 1934476"/>
              <a:gd name="connsiteY6" fmla="*/ 1049080 h 2084094"/>
              <a:gd name="connsiteX7" fmla="*/ 581730 w 1934476"/>
              <a:gd name="connsiteY7" fmla="*/ 836428 h 2084094"/>
              <a:gd name="connsiteX8" fmla="*/ 524470 w 1934476"/>
              <a:gd name="connsiteY8" fmla="*/ 636625 h 2084094"/>
              <a:gd name="connsiteX9" fmla="*/ 957302 w 1934476"/>
              <a:gd name="connsiteY9" fmla="*/ 228489 h 2084094"/>
              <a:gd name="connsiteX10" fmla="*/ 992302 w 1934476"/>
              <a:gd name="connsiteY10" fmla="*/ 73210 h 2084094"/>
              <a:gd name="connsiteX11" fmla="*/ 732985 w 1934476"/>
              <a:gd name="connsiteY11" fmla="*/ 33031 h 2084094"/>
              <a:gd name="connsiteX12" fmla="*/ 290072 w 1934476"/>
              <a:gd name="connsiteY12" fmla="*/ 371168 h 2084094"/>
              <a:gd name="connsiteX13" fmla="*/ 23372 w 1934476"/>
              <a:gd name="connsiteY13" fmla="*/ 704542 h 2084094"/>
              <a:gd name="connsiteX14" fmla="*/ 28062 w 1934476"/>
              <a:gd name="connsiteY14" fmla="*/ 947184 h 2084094"/>
              <a:gd name="connsiteX15" fmla="*/ 198958 w 1934476"/>
              <a:gd name="connsiteY15" fmla="*/ 1389321 h 2084094"/>
              <a:gd name="connsiteX16" fmla="*/ 454139 w 1934476"/>
              <a:gd name="connsiteY16" fmla="*/ 1708298 h 2084094"/>
              <a:gd name="connsiteX17" fmla="*/ 736456 w 1934476"/>
              <a:gd name="connsiteY17" fmla="*/ 1879858 h 2084094"/>
              <a:gd name="connsiteX18" fmla="*/ 1077141 w 1934476"/>
              <a:gd name="connsiteY18" fmla="*/ 1748613 h 2084094"/>
              <a:gd name="connsiteX19" fmla="*/ 1254240 w 1934476"/>
              <a:gd name="connsiteY19" fmla="*/ 1892043 h 2084094"/>
              <a:gd name="connsiteX20" fmla="*/ 1176710 w 1934476"/>
              <a:gd name="connsiteY20" fmla="*/ 2082653 h 2084094"/>
              <a:gd name="connsiteX21" fmla="*/ 1449834 w 1934476"/>
              <a:gd name="connsiteY21" fmla="*/ 1842091 h 2084094"/>
              <a:gd name="connsiteX0" fmla="*/ 1562528 w 1934476"/>
              <a:gd name="connsiteY0" fmla="*/ 1592392 h 2084094"/>
              <a:gd name="connsiteX1" fmla="*/ 1804474 w 1934476"/>
              <a:gd name="connsiteY1" fmla="*/ 1346791 h 2084094"/>
              <a:gd name="connsiteX2" fmla="*/ 1932065 w 1934476"/>
              <a:gd name="connsiteY2" fmla="*/ 932121 h 2084094"/>
              <a:gd name="connsiteX3" fmla="*/ 1698148 w 1934476"/>
              <a:gd name="connsiteY3" fmla="*/ 666307 h 2084094"/>
              <a:gd name="connsiteX4" fmla="*/ 1347274 w 1934476"/>
              <a:gd name="connsiteY4" fmla="*/ 836428 h 2084094"/>
              <a:gd name="connsiteX5" fmla="*/ 1145255 w 1934476"/>
              <a:gd name="connsiteY5" fmla="*/ 1049080 h 2084094"/>
              <a:gd name="connsiteX6" fmla="*/ 826279 w 1934476"/>
              <a:gd name="connsiteY6" fmla="*/ 1049080 h 2084094"/>
              <a:gd name="connsiteX7" fmla="*/ 581730 w 1934476"/>
              <a:gd name="connsiteY7" fmla="*/ 836428 h 2084094"/>
              <a:gd name="connsiteX8" fmla="*/ 524470 w 1934476"/>
              <a:gd name="connsiteY8" fmla="*/ 636625 h 2084094"/>
              <a:gd name="connsiteX9" fmla="*/ 957302 w 1934476"/>
              <a:gd name="connsiteY9" fmla="*/ 228489 h 2084094"/>
              <a:gd name="connsiteX10" fmla="*/ 992302 w 1934476"/>
              <a:gd name="connsiteY10" fmla="*/ 73210 h 2084094"/>
              <a:gd name="connsiteX11" fmla="*/ 732985 w 1934476"/>
              <a:gd name="connsiteY11" fmla="*/ 33031 h 2084094"/>
              <a:gd name="connsiteX12" fmla="*/ 290072 w 1934476"/>
              <a:gd name="connsiteY12" fmla="*/ 371168 h 2084094"/>
              <a:gd name="connsiteX13" fmla="*/ 23372 w 1934476"/>
              <a:gd name="connsiteY13" fmla="*/ 704542 h 2084094"/>
              <a:gd name="connsiteX14" fmla="*/ 28062 w 1934476"/>
              <a:gd name="connsiteY14" fmla="*/ 947184 h 2084094"/>
              <a:gd name="connsiteX15" fmla="*/ 198958 w 1934476"/>
              <a:gd name="connsiteY15" fmla="*/ 1389321 h 2084094"/>
              <a:gd name="connsiteX16" fmla="*/ 454139 w 1934476"/>
              <a:gd name="connsiteY16" fmla="*/ 1708298 h 2084094"/>
              <a:gd name="connsiteX17" fmla="*/ 736456 w 1934476"/>
              <a:gd name="connsiteY17" fmla="*/ 1879858 h 2084094"/>
              <a:gd name="connsiteX18" fmla="*/ 1077141 w 1934476"/>
              <a:gd name="connsiteY18" fmla="*/ 1748613 h 2084094"/>
              <a:gd name="connsiteX19" fmla="*/ 1254240 w 1934476"/>
              <a:gd name="connsiteY19" fmla="*/ 1892043 h 2084094"/>
              <a:gd name="connsiteX20" fmla="*/ 1176710 w 1934476"/>
              <a:gd name="connsiteY20" fmla="*/ 2082653 h 2084094"/>
              <a:gd name="connsiteX21" fmla="*/ 1497459 w 1934476"/>
              <a:gd name="connsiteY21" fmla="*/ 1794466 h 2084094"/>
              <a:gd name="connsiteX0" fmla="*/ 1562528 w 1934476"/>
              <a:gd name="connsiteY0" fmla="*/ 1592392 h 1913413"/>
              <a:gd name="connsiteX1" fmla="*/ 1804474 w 1934476"/>
              <a:gd name="connsiteY1" fmla="*/ 1346791 h 1913413"/>
              <a:gd name="connsiteX2" fmla="*/ 1932065 w 1934476"/>
              <a:gd name="connsiteY2" fmla="*/ 932121 h 1913413"/>
              <a:gd name="connsiteX3" fmla="*/ 1698148 w 1934476"/>
              <a:gd name="connsiteY3" fmla="*/ 666307 h 1913413"/>
              <a:gd name="connsiteX4" fmla="*/ 1347274 w 1934476"/>
              <a:gd name="connsiteY4" fmla="*/ 836428 h 1913413"/>
              <a:gd name="connsiteX5" fmla="*/ 1145255 w 1934476"/>
              <a:gd name="connsiteY5" fmla="*/ 1049080 h 1913413"/>
              <a:gd name="connsiteX6" fmla="*/ 826279 w 1934476"/>
              <a:gd name="connsiteY6" fmla="*/ 1049080 h 1913413"/>
              <a:gd name="connsiteX7" fmla="*/ 581730 w 1934476"/>
              <a:gd name="connsiteY7" fmla="*/ 836428 h 1913413"/>
              <a:gd name="connsiteX8" fmla="*/ 524470 w 1934476"/>
              <a:gd name="connsiteY8" fmla="*/ 636625 h 1913413"/>
              <a:gd name="connsiteX9" fmla="*/ 957302 w 1934476"/>
              <a:gd name="connsiteY9" fmla="*/ 228489 h 1913413"/>
              <a:gd name="connsiteX10" fmla="*/ 992302 w 1934476"/>
              <a:gd name="connsiteY10" fmla="*/ 73210 h 1913413"/>
              <a:gd name="connsiteX11" fmla="*/ 732985 w 1934476"/>
              <a:gd name="connsiteY11" fmla="*/ 33031 h 1913413"/>
              <a:gd name="connsiteX12" fmla="*/ 290072 w 1934476"/>
              <a:gd name="connsiteY12" fmla="*/ 371168 h 1913413"/>
              <a:gd name="connsiteX13" fmla="*/ 23372 w 1934476"/>
              <a:gd name="connsiteY13" fmla="*/ 704542 h 1913413"/>
              <a:gd name="connsiteX14" fmla="*/ 28062 w 1934476"/>
              <a:gd name="connsiteY14" fmla="*/ 947184 h 1913413"/>
              <a:gd name="connsiteX15" fmla="*/ 198958 w 1934476"/>
              <a:gd name="connsiteY15" fmla="*/ 1389321 h 1913413"/>
              <a:gd name="connsiteX16" fmla="*/ 454139 w 1934476"/>
              <a:gd name="connsiteY16" fmla="*/ 1708298 h 1913413"/>
              <a:gd name="connsiteX17" fmla="*/ 736456 w 1934476"/>
              <a:gd name="connsiteY17" fmla="*/ 1879858 h 1913413"/>
              <a:gd name="connsiteX18" fmla="*/ 1077141 w 1934476"/>
              <a:gd name="connsiteY18" fmla="*/ 1748613 h 1913413"/>
              <a:gd name="connsiteX19" fmla="*/ 1254240 w 1934476"/>
              <a:gd name="connsiteY19" fmla="*/ 1892043 h 1913413"/>
              <a:gd name="connsiteX20" fmla="*/ 1395785 w 1934476"/>
              <a:gd name="connsiteY20" fmla="*/ 1901678 h 1913413"/>
              <a:gd name="connsiteX21" fmla="*/ 1497459 w 1934476"/>
              <a:gd name="connsiteY21" fmla="*/ 1794466 h 1913413"/>
              <a:gd name="connsiteX0" fmla="*/ 1562528 w 1934476"/>
              <a:gd name="connsiteY0" fmla="*/ 1592392 h 1898238"/>
              <a:gd name="connsiteX1" fmla="*/ 1804474 w 1934476"/>
              <a:gd name="connsiteY1" fmla="*/ 1346791 h 1898238"/>
              <a:gd name="connsiteX2" fmla="*/ 1932065 w 1934476"/>
              <a:gd name="connsiteY2" fmla="*/ 932121 h 1898238"/>
              <a:gd name="connsiteX3" fmla="*/ 1698148 w 1934476"/>
              <a:gd name="connsiteY3" fmla="*/ 666307 h 1898238"/>
              <a:gd name="connsiteX4" fmla="*/ 1347274 w 1934476"/>
              <a:gd name="connsiteY4" fmla="*/ 836428 h 1898238"/>
              <a:gd name="connsiteX5" fmla="*/ 1145255 w 1934476"/>
              <a:gd name="connsiteY5" fmla="*/ 1049080 h 1898238"/>
              <a:gd name="connsiteX6" fmla="*/ 826279 w 1934476"/>
              <a:gd name="connsiteY6" fmla="*/ 1049080 h 1898238"/>
              <a:gd name="connsiteX7" fmla="*/ 581730 w 1934476"/>
              <a:gd name="connsiteY7" fmla="*/ 836428 h 1898238"/>
              <a:gd name="connsiteX8" fmla="*/ 524470 w 1934476"/>
              <a:gd name="connsiteY8" fmla="*/ 636625 h 1898238"/>
              <a:gd name="connsiteX9" fmla="*/ 957302 w 1934476"/>
              <a:gd name="connsiteY9" fmla="*/ 228489 h 1898238"/>
              <a:gd name="connsiteX10" fmla="*/ 992302 w 1934476"/>
              <a:gd name="connsiteY10" fmla="*/ 73210 h 1898238"/>
              <a:gd name="connsiteX11" fmla="*/ 732985 w 1934476"/>
              <a:gd name="connsiteY11" fmla="*/ 33031 h 1898238"/>
              <a:gd name="connsiteX12" fmla="*/ 290072 w 1934476"/>
              <a:gd name="connsiteY12" fmla="*/ 371168 h 1898238"/>
              <a:gd name="connsiteX13" fmla="*/ 23372 w 1934476"/>
              <a:gd name="connsiteY13" fmla="*/ 704542 h 1898238"/>
              <a:gd name="connsiteX14" fmla="*/ 28062 w 1934476"/>
              <a:gd name="connsiteY14" fmla="*/ 947184 h 1898238"/>
              <a:gd name="connsiteX15" fmla="*/ 198958 w 1934476"/>
              <a:gd name="connsiteY15" fmla="*/ 1389321 h 1898238"/>
              <a:gd name="connsiteX16" fmla="*/ 454139 w 1934476"/>
              <a:gd name="connsiteY16" fmla="*/ 1708298 h 1898238"/>
              <a:gd name="connsiteX17" fmla="*/ 736456 w 1934476"/>
              <a:gd name="connsiteY17" fmla="*/ 1879858 h 1898238"/>
              <a:gd name="connsiteX18" fmla="*/ 1077141 w 1934476"/>
              <a:gd name="connsiteY18" fmla="*/ 1748613 h 1898238"/>
              <a:gd name="connsiteX19" fmla="*/ 1254240 w 1934476"/>
              <a:gd name="connsiteY19" fmla="*/ 1892043 h 1898238"/>
              <a:gd name="connsiteX20" fmla="*/ 1352922 w 1934476"/>
              <a:gd name="connsiteY20" fmla="*/ 1863578 h 1898238"/>
              <a:gd name="connsiteX21" fmla="*/ 1497459 w 1934476"/>
              <a:gd name="connsiteY21" fmla="*/ 1794466 h 1898238"/>
              <a:gd name="connsiteX0" fmla="*/ 1562528 w 1934476"/>
              <a:gd name="connsiteY0" fmla="*/ 1592392 h 1898238"/>
              <a:gd name="connsiteX1" fmla="*/ 1804474 w 1934476"/>
              <a:gd name="connsiteY1" fmla="*/ 1346791 h 1898238"/>
              <a:gd name="connsiteX2" fmla="*/ 1932065 w 1934476"/>
              <a:gd name="connsiteY2" fmla="*/ 932121 h 1898238"/>
              <a:gd name="connsiteX3" fmla="*/ 1698148 w 1934476"/>
              <a:gd name="connsiteY3" fmla="*/ 666307 h 1898238"/>
              <a:gd name="connsiteX4" fmla="*/ 1347274 w 1934476"/>
              <a:gd name="connsiteY4" fmla="*/ 836428 h 1898238"/>
              <a:gd name="connsiteX5" fmla="*/ 1145255 w 1934476"/>
              <a:gd name="connsiteY5" fmla="*/ 1049080 h 1898238"/>
              <a:gd name="connsiteX6" fmla="*/ 826279 w 1934476"/>
              <a:gd name="connsiteY6" fmla="*/ 1049080 h 1898238"/>
              <a:gd name="connsiteX7" fmla="*/ 581730 w 1934476"/>
              <a:gd name="connsiteY7" fmla="*/ 836428 h 1898238"/>
              <a:gd name="connsiteX8" fmla="*/ 524470 w 1934476"/>
              <a:gd name="connsiteY8" fmla="*/ 636625 h 1898238"/>
              <a:gd name="connsiteX9" fmla="*/ 957302 w 1934476"/>
              <a:gd name="connsiteY9" fmla="*/ 228489 h 1898238"/>
              <a:gd name="connsiteX10" fmla="*/ 992302 w 1934476"/>
              <a:gd name="connsiteY10" fmla="*/ 73210 h 1898238"/>
              <a:gd name="connsiteX11" fmla="*/ 732985 w 1934476"/>
              <a:gd name="connsiteY11" fmla="*/ 33031 h 1898238"/>
              <a:gd name="connsiteX12" fmla="*/ 290072 w 1934476"/>
              <a:gd name="connsiteY12" fmla="*/ 371168 h 1898238"/>
              <a:gd name="connsiteX13" fmla="*/ 23372 w 1934476"/>
              <a:gd name="connsiteY13" fmla="*/ 704542 h 1898238"/>
              <a:gd name="connsiteX14" fmla="*/ 28062 w 1934476"/>
              <a:gd name="connsiteY14" fmla="*/ 947184 h 1898238"/>
              <a:gd name="connsiteX15" fmla="*/ 198958 w 1934476"/>
              <a:gd name="connsiteY15" fmla="*/ 1389321 h 1898238"/>
              <a:gd name="connsiteX16" fmla="*/ 454139 w 1934476"/>
              <a:gd name="connsiteY16" fmla="*/ 1708298 h 1898238"/>
              <a:gd name="connsiteX17" fmla="*/ 736456 w 1934476"/>
              <a:gd name="connsiteY17" fmla="*/ 1879858 h 1898238"/>
              <a:gd name="connsiteX18" fmla="*/ 1077141 w 1934476"/>
              <a:gd name="connsiteY18" fmla="*/ 1748613 h 1898238"/>
              <a:gd name="connsiteX19" fmla="*/ 1254240 w 1934476"/>
              <a:gd name="connsiteY19" fmla="*/ 1892043 h 1898238"/>
              <a:gd name="connsiteX20" fmla="*/ 1352922 w 1934476"/>
              <a:gd name="connsiteY20" fmla="*/ 1863578 h 1898238"/>
              <a:gd name="connsiteX21" fmla="*/ 1502222 w 1934476"/>
              <a:gd name="connsiteY21" fmla="*/ 1727791 h 1898238"/>
              <a:gd name="connsiteX0" fmla="*/ 1562528 w 1934476"/>
              <a:gd name="connsiteY0" fmla="*/ 1592392 h 1892104"/>
              <a:gd name="connsiteX1" fmla="*/ 1804474 w 1934476"/>
              <a:gd name="connsiteY1" fmla="*/ 1346791 h 1892104"/>
              <a:gd name="connsiteX2" fmla="*/ 1932065 w 1934476"/>
              <a:gd name="connsiteY2" fmla="*/ 932121 h 1892104"/>
              <a:gd name="connsiteX3" fmla="*/ 1698148 w 1934476"/>
              <a:gd name="connsiteY3" fmla="*/ 666307 h 1892104"/>
              <a:gd name="connsiteX4" fmla="*/ 1347274 w 1934476"/>
              <a:gd name="connsiteY4" fmla="*/ 836428 h 1892104"/>
              <a:gd name="connsiteX5" fmla="*/ 1145255 w 1934476"/>
              <a:gd name="connsiteY5" fmla="*/ 1049080 h 1892104"/>
              <a:gd name="connsiteX6" fmla="*/ 826279 w 1934476"/>
              <a:gd name="connsiteY6" fmla="*/ 1049080 h 1892104"/>
              <a:gd name="connsiteX7" fmla="*/ 581730 w 1934476"/>
              <a:gd name="connsiteY7" fmla="*/ 836428 h 1892104"/>
              <a:gd name="connsiteX8" fmla="*/ 524470 w 1934476"/>
              <a:gd name="connsiteY8" fmla="*/ 636625 h 1892104"/>
              <a:gd name="connsiteX9" fmla="*/ 957302 w 1934476"/>
              <a:gd name="connsiteY9" fmla="*/ 228489 h 1892104"/>
              <a:gd name="connsiteX10" fmla="*/ 992302 w 1934476"/>
              <a:gd name="connsiteY10" fmla="*/ 73210 h 1892104"/>
              <a:gd name="connsiteX11" fmla="*/ 732985 w 1934476"/>
              <a:gd name="connsiteY11" fmla="*/ 33031 h 1892104"/>
              <a:gd name="connsiteX12" fmla="*/ 290072 w 1934476"/>
              <a:gd name="connsiteY12" fmla="*/ 371168 h 1892104"/>
              <a:gd name="connsiteX13" fmla="*/ 23372 w 1934476"/>
              <a:gd name="connsiteY13" fmla="*/ 704542 h 1892104"/>
              <a:gd name="connsiteX14" fmla="*/ 28062 w 1934476"/>
              <a:gd name="connsiteY14" fmla="*/ 947184 h 1892104"/>
              <a:gd name="connsiteX15" fmla="*/ 198958 w 1934476"/>
              <a:gd name="connsiteY15" fmla="*/ 1389321 h 1892104"/>
              <a:gd name="connsiteX16" fmla="*/ 454139 w 1934476"/>
              <a:gd name="connsiteY16" fmla="*/ 1708298 h 1892104"/>
              <a:gd name="connsiteX17" fmla="*/ 736456 w 1934476"/>
              <a:gd name="connsiteY17" fmla="*/ 1879858 h 1892104"/>
              <a:gd name="connsiteX18" fmla="*/ 1077141 w 1934476"/>
              <a:gd name="connsiteY18" fmla="*/ 1748613 h 1892104"/>
              <a:gd name="connsiteX19" fmla="*/ 1254240 w 1934476"/>
              <a:gd name="connsiteY19" fmla="*/ 1892043 h 1892104"/>
              <a:gd name="connsiteX20" fmla="*/ 1502222 w 1934476"/>
              <a:gd name="connsiteY20" fmla="*/ 1727791 h 1892104"/>
              <a:gd name="connsiteX0" fmla="*/ 1562528 w 1934476"/>
              <a:gd name="connsiteY0" fmla="*/ 1592392 h 1893063"/>
              <a:gd name="connsiteX1" fmla="*/ 1804474 w 1934476"/>
              <a:gd name="connsiteY1" fmla="*/ 1346791 h 1893063"/>
              <a:gd name="connsiteX2" fmla="*/ 1932065 w 1934476"/>
              <a:gd name="connsiteY2" fmla="*/ 932121 h 1893063"/>
              <a:gd name="connsiteX3" fmla="*/ 1698148 w 1934476"/>
              <a:gd name="connsiteY3" fmla="*/ 666307 h 1893063"/>
              <a:gd name="connsiteX4" fmla="*/ 1347274 w 1934476"/>
              <a:gd name="connsiteY4" fmla="*/ 836428 h 1893063"/>
              <a:gd name="connsiteX5" fmla="*/ 1145255 w 1934476"/>
              <a:gd name="connsiteY5" fmla="*/ 1049080 h 1893063"/>
              <a:gd name="connsiteX6" fmla="*/ 826279 w 1934476"/>
              <a:gd name="connsiteY6" fmla="*/ 1049080 h 1893063"/>
              <a:gd name="connsiteX7" fmla="*/ 581730 w 1934476"/>
              <a:gd name="connsiteY7" fmla="*/ 836428 h 1893063"/>
              <a:gd name="connsiteX8" fmla="*/ 524470 w 1934476"/>
              <a:gd name="connsiteY8" fmla="*/ 636625 h 1893063"/>
              <a:gd name="connsiteX9" fmla="*/ 957302 w 1934476"/>
              <a:gd name="connsiteY9" fmla="*/ 228489 h 1893063"/>
              <a:gd name="connsiteX10" fmla="*/ 992302 w 1934476"/>
              <a:gd name="connsiteY10" fmla="*/ 73210 h 1893063"/>
              <a:gd name="connsiteX11" fmla="*/ 732985 w 1934476"/>
              <a:gd name="connsiteY11" fmla="*/ 33031 h 1893063"/>
              <a:gd name="connsiteX12" fmla="*/ 290072 w 1934476"/>
              <a:gd name="connsiteY12" fmla="*/ 371168 h 1893063"/>
              <a:gd name="connsiteX13" fmla="*/ 23372 w 1934476"/>
              <a:gd name="connsiteY13" fmla="*/ 704542 h 1893063"/>
              <a:gd name="connsiteX14" fmla="*/ 28062 w 1934476"/>
              <a:gd name="connsiteY14" fmla="*/ 947184 h 1893063"/>
              <a:gd name="connsiteX15" fmla="*/ 198958 w 1934476"/>
              <a:gd name="connsiteY15" fmla="*/ 1389321 h 1893063"/>
              <a:gd name="connsiteX16" fmla="*/ 454139 w 1934476"/>
              <a:gd name="connsiteY16" fmla="*/ 1708298 h 1893063"/>
              <a:gd name="connsiteX17" fmla="*/ 736456 w 1934476"/>
              <a:gd name="connsiteY17" fmla="*/ 1879858 h 1893063"/>
              <a:gd name="connsiteX18" fmla="*/ 1077141 w 1934476"/>
              <a:gd name="connsiteY18" fmla="*/ 1801001 h 1893063"/>
              <a:gd name="connsiteX19" fmla="*/ 1254240 w 1934476"/>
              <a:gd name="connsiteY19" fmla="*/ 1892043 h 1893063"/>
              <a:gd name="connsiteX20" fmla="*/ 1502222 w 1934476"/>
              <a:gd name="connsiteY20" fmla="*/ 1727791 h 1893063"/>
              <a:gd name="connsiteX0" fmla="*/ 1562528 w 1934476"/>
              <a:gd name="connsiteY0" fmla="*/ 1592392 h 1881667"/>
              <a:gd name="connsiteX1" fmla="*/ 1804474 w 1934476"/>
              <a:gd name="connsiteY1" fmla="*/ 1346791 h 1881667"/>
              <a:gd name="connsiteX2" fmla="*/ 1932065 w 1934476"/>
              <a:gd name="connsiteY2" fmla="*/ 932121 h 1881667"/>
              <a:gd name="connsiteX3" fmla="*/ 1698148 w 1934476"/>
              <a:gd name="connsiteY3" fmla="*/ 666307 h 1881667"/>
              <a:gd name="connsiteX4" fmla="*/ 1347274 w 1934476"/>
              <a:gd name="connsiteY4" fmla="*/ 836428 h 1881667"/>
              <a:gd name="connsiteX5" fmla="*/ 1145255 w 1934476"/>
              <a:gd name="connsiteY5" fmla="*/ 1049080 h 1881667"/>
              <a:gd name="connsiteX6" fmla="*/ 826279 w 1934476"/>
              <a:gd name="connsiteY6" fmla="*/ 1049080 h 1881667"/>
              <a:gd name="connsiteX7" fmla="*/ 581730 w 1934476"/>
              <a:gd name="connsiteY7" fmla="*/ 836428 h 1881667"/>
              <a:gd name="connsiteX8" fmla="*/ 524470 w 1934476"/>
              <a:gd name="connsiteY8" fmla="*/ 636625 h 1881667"/>
              <a:gd name="connsiteX9" fmla="*/ 957302 w 1934476"/>
              <a:gd name="connsiteY9" fmla="*/ 228489 h 1881667"/>
              <a:gd name="connsiteX10" fmla="*/ 992302 w 1934476"/>
              <a:gd name="connsiteY10" fmla="*/ 73210 h 1881667"/>
              <a:gd name="connsiteX11" fmla="*/ 732985 w 1934476"/>
              <a:gd name="connsiteY11" fmla="*/ 33031 h 1881667"/>
              <a:gd name="connsiteX12" fmla="*/ 290072 w 1934476"/>
              <a:gd name="connsiteY12" fmla="*/ 371168 h 1881667"/>
              <a:gd name="connsiteX13" fmla="*/ 23372 w 1934476"/>
              <a:gd name="connsiteY13" fmla="*/ 704542 h 1881667"/>
              <a:gd name="connsiteX14" fmla="*/ 28062 w 1934476"/>
              <a:gd name="connsiteY14" fmla="*/ 947184 h 1881667"/>
              <a:gd name="connsiteX15" fmla="*/ 198958 w 1934476"/>
              <a:gd name="connsiteY15" fmla="*/ 1389321 h 1881667"/>
              <a:gd name="connsiteX16" fmla="*/ 454139 w 1934476"/>
              <a:gd name="connsiteY16" fmla="*/ 1708298 h 1881667"/>
              <a:gd name="connsiteX17" fmla="*/ 736456 w 1934476"/>
              <a:gd name="connsiteY17" fmla="*/ 1879858 h 1881667"/>
              <a:gd name="connsiteX18" fmla="*/ 1077141 w 1934476"/>
              <a:gd name="connsiteY18" fmla="*/ 1801001 h 1881667"/>
              <a:gd name="connsiteX19" fmla="*/ 1297102 w 1934476"/>
              <a:gd name="connsiteY19" fmla="*/ 1844418 h 1881667"/>
              <a:gd name="connsiteX20" fmla="*/ 1502222 w 1934476"/>
              <a:gd name="connsiteY20" fmla="*/ 1727791 h 188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34476" h="1881667">
                <a:moveTo>
                  <a:pt x="1562528" y="1592392"/>
                </a:moveTo>
                <a:cubicBezTo>
                  <a:pt x="1729104" y="1454168"/>
                  <a:pt x="1742885" y="1456836"/>
                  <a:pt x="1804474" y="1346791"/>
                </a:cubicBezTo>
                <a:cubicBezTo>
                  <a:pt x="1866063" y="1236746"/>
                  <a:pt x="1949786" y="1045535"/>
                  <a:pt x="1932065" y="932121"/>
                </a:cubicBezTo>
                <a:cubicBezTo>
                  <a:pt x="1914344" y="818707"/>
                  <a:pt x="1795613" y="682256"/>
                  <a:pt x="1698148" y="666307"/>
                </a:cubicBezTo>
                <a:cubicBezTo>
                  <a:pt x="1600683" y="650358"/>
                  <a:pt x="1439423" y="772632"/>
                  <a:pt x="1347274" y="836428"/>
                </a:cubicBezTo>
                <a:cubicBezTo>
                  <a:pt x="1255125" y="900223"/>
                  <a:pt x="1232087" y="1013638"/>
                  <a:pt x="1145255" y="1049080"/>
                </a:cubicBezTo>
                <a:cubicBezTo>
                  <a:pt x="1058423" y="1084522"/>
                  <a:pt x="920200" y="1084522"/>
                  <a:pt x="826279" y="1049080"/>
                </a:cubicBezTo>
                <a:cubicBezTo>
                  <a:pt x="732358" y="1013638"/>
                  <a:pt x="632031" y="905170"/>
                  <a:pt x="581730" y="836428"/>
                </a:cubicBezTo>
                <a:cubicBezTo>
                  <a:pt x="531429" y="767686"/>
                  <a:pt x="461875" y="737948"/>
                  <a:pt x="524470" y="636625"/>
                </a:cubicBezTo>
                <a:cubicBezTo>
                  <a:pt x="587065" y="535302"/>
                  <a:pt x="879330" y="322391"/>
                  <a:pt x="957302" y="228489"/>
                </a:cubicBezTo>
                <a:cubicBezTo>
                  <a:pt x="1035274" y="134587"/>
                  <a:pt x="1029688" y="105786"/>
                  <a:pt x="992302" y="73210"/>
                </a:cubicBezTo>
                <a:cubicBezTo>
                  <a:pt x="954916" y="40634"/>
                  <a:pt x="827005" y="-47585"/>
                  <a:pt x="732985" y="33031"/>
                </a:cubicBezTo>
                <a:cubicBezTo>
                  <a:pt x="638965" y="113647"/>
                  <a:pt x="394053" y="246550"/>
                  <a:pt x="290072" y="371168"/>
                </a:cubicBezTo>
                <a:cubicBezTo>
                  <a:pt x="186091" y="495786"/>
                  <a:pt x="61484" y="651402"/>
                  <a:pt x="23372" y="704542"/>
                </a:cubicBezTo>
                <a:cubicBezTo>
                  <a:pt x="-14740" y="757682"/>
                  <a:pt x="-1202" y="833054"/>
                  <a:pt x="28062" y="947184"/>
                </a:cubicBezTo>
                <a:cubicBezTo>
                  <a:pt x="57326" y="1061314"/>
                  <a:pt x="127945" y="1262469"/>
                  <a:pt x="198958" y="1389321"/>
                </a:cubicBezTo>
                <a:cubicBezTo>
                  <a:pt x="269971" y="1516173"/>
                  <a:pt x="364556" y="1626542"/>
                  <a:pt x="454139" y="1708298"/>
                </a:cubicBezTo>
                <a:cubicBezTo>
                  <a:pt x="543722" y="1790054"/>
                  <a:pt x="632622" y="1864408"/>
                  <a:pt x="736456" y="1879858"/>
                </a:cubicBezTo>
                <a:cubicBezTo>
                  <a:pt x="840290" y="1895308"/>
                  <a:pt x="983700" y="1806908"/>
                  <a:pt x="1077141" y="1801001"/>
                </a:cubicBezTo>
                <a:cubicBezTo>
                  <a:pt x="1170582" y="1795094"/>
                  <a:pt x="1226255" y="1856620"/>
                  <a:pt x="1297102" y="1844418"/>
                </a:cubicBezTo>
                <a:cubicBezTo>
                  <a:pt x="1367949" y="1832216"/>
                  <a:pt x="1450559" y="1762010"/>
                  <a:pt x="1502222" y="1727791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B9350907-B15A-835F-E675-436948651C16}"/>
              </a:ext>
            </a:extLst>
          </p:cNvPr>
          <p:cNvGrpSpPr/>
          <p:nvPr/>
        </p:nvGrpSpPr>
        <p:grpSpPr>
          <a:xfrm>
            <a:off x="5963243" y="3685841"/>
            <a:ext cx="612724" cy="505114"/>
            <a:chOff x="5861809" y="4056785"/>
            <a:chExt cx="612724" cy="505114"/>
          </a:xfrm>
        </p:grpSpPr>
        <p:sp>
          <p:nvSpPr>
            <p:cNvPr id="21" name="Pfeil: nach rechts 20">
              <a:extLst>
                <a:ext uri="{FF2B5EF4-FFF2-40B4-BE49-F238E27FC236}">
                  <a16:creationId xmlns:a16="http://schemas.microsoft.com/office/drawing/2014/main" id="{AE1FB664-B298-AF55-C602-BB0E90ED46F7}"/>
                </a:ext>
              </a:extLst>
            </p:cNvPr>
            <p:cNvSpPr/>
            <p:nvPr/>
          </p:nvSpPr>
          <p:spPr>
            <a:xfrm rot="8498800" flipH="1">
              <a:off x="5861809" y="4056785"/>
              <a:ext cx="612724" cy="505114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B408EABD-38D1-34E5-9761-494AAA6D8AD5}"/>
                </a:ext>
              </a:extLst>
            </p:cNvPr>
            <p:cNvSpPr txBox="1"/>
            <p:nvPr/>
          </p:nvSpPr>
          <p:spPr>
            <a:xfrm rot="19320000">
              <a:off x="5934491" y="4240886"/>
              <a:ext cx="360000" cy="216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de-DE" sz="1100" dirty="0">
                  <a:cs typeface="Arial" panose="020B0604020202020204" pitchFamily="34" charset="0"/>
                </a:rPr>
                <a:t>Start</a:t>
              </a:r>
            </a:p>
          </p:txBody>
        </p:sp>
      </p:grpSp>
      <p:sp>
        <p:nvSpPr>
          <p:cNvPr id="33" name="Textfeld 32">
            <a:extLst>
              <a:ext uri="{FF2B5EF4-FFF2-40B4-BE49-F238E27FC236}">
                <a16:creationId xmlns:a16="http://schemas.microsoft.com/office/drawing/2014/main" id="{C2A4DCCC-4FD0-3E27-A177-9078117DA32D}"/>
              </a:ext>
            </a:extLst>
          </p:cNvPr>
          <p:cNvSpPr txBox="1"/>
          <p:nvPr/>
        </p:nvSpPr>
        <p:spPr>
          <a:xfrm rot="18649967">
            <a:off x="5677892" y="4317551"/>
            <a:ext cx="288000" cy="2419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de-DE" sz="1100" dirty="0">
                <a:cs typeface="Arial" panose="020B0604020202020204" pitchFamily="34" charset="0"/>
              </a:rPr>
              <a:t>Ziel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62CBF18D-8043-53E6-D434-D4186B751A16}"/>
              </a:ext>
            </a:extLst>
          </p:cNvPr>
          <p:cNvSpPr txBox="1"/>
          <p:nvPr/>
        </p:nvSpPr>
        <p:spPr>
          <a:xfrm rot="3524197">
            <a:off x="4061517" y="3697510"/>
            <a:ext cx="473743" cy="2419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de-DE" sz="1100" dirty="0">
                <a:cs typeface="Arial" panose="020B0604020202020204" pitchFamily="34" charset="0"/>
              </a:rPr>
              <a:t>Slalom</a:t>
            </a:r>
            <a:endParaRPr lang="en-GB" sz="1100" dirty="0">
              <a:cs typeface="Arial" panose="020B0604020202020204" pitchFamily="34" charset="0"/>
            </a:endParaRPr>
          </a:p>
        </p:txBody>
      </p: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620433B5-221E-78D4-50C7-9E4C02536C85}"/>
              </a:ext>
            </a:extLst>
          </p:cNvPr>
          <p:cNvCxnSpPr>
            <a:cxnSpLocks/>
          </p:cNvCxnSpPr>
          <p:nvPr/>
        </p:nvCxnSpPr>
        <p:spPr>
          <a:xfrm flipH="1">
            <a:off x="4072989" y="3481697"/>
            <a:ext cx="346521" cy="203963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47">
            <a:extLst>
              <a:ext uri="{FF2B5EF4-FFF2-40B4-BE49-F238E27FC236}">
                <a16:creationId xmlns:a16="http://schemas.microsoft.com/office/drawing/2014/main" id="{E2F0C092-FC48-F58F-55E3-EF84CA33D6C6}"/>
              </a:ext>
            </a:extLst>
          </p:cNvPr>
          <p:cNvCxnSpPr>
            <a:cxnSpLocks/>
          </p:cNvCxnSpPr>
          <p:nvPr/>
        </p:nvCxnSpPr>
        <p:spPr>
          <a:xfrm flipH="1">
            <a:off x="4298388" y="3861207"/>
            <a:ext cx="379164" cy="23245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Pfeil: nach rechts 73">
            <a:extLst>
              <a:ext uri="{FF2B5EF4-FFF2-40B4-BE49-F238E27FC236}">
                <a16:creationId xmlns:a16="http://schemas.microsoft.com/office/drawing/2014/main" id="{E1A8578B-3CC1-7994-6759-29956078B22B}"/>
              </a:ext>
            </a:extLst>
          </p:cNvPr>
          <p:cNvSpPr/>
          <p:nvPr/>
        </p:nvSpPr>
        <p:spPr>
          <a:xfrm rot="14839360">
            <a:off x="6157299" y="3106790"/>
            <a:ext cx="224612" cy="72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5" name="Pfeil: nach rechts 74">
            <a:extLst>
              <a:ext uri="{FF2B5EF4-FFF2-40B4-BE49-F238E27FC236}">
                <a16:creationId xmlns:a16="http://schemas.microsoft.com/office/drawing/2014/main" id="{0D47F414-8D0F-047D-5004-FABE219EEAF6}"/>
              </a:ext>
            </a:extLst>
          </p:cNvPr>
          <p:cNvSpPr/>
          <p:nvPr/>
        </p:nvSpPr>
        <p:spPr>
          <a:xfrm rot="19112256">
            <a:off x="4985582" y="2827306"/>
            <a:ext cx="224612" cy="72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6" name="Pfeil: nach rechts 75">
            <a:extLst>
              <a:ext uri="{FF2B5EF4-FFF2-40B4-BE49-F238E27FC236}">
                <a16:creationId xmlns:a16="http://schemas.microsoft.com/office/drawing/2014/main" id="{D6F64512-75BF-C793-5C9A-2FFD723FB086}"/>
              </a:ext>
            </a:extLst>
          </p:cNvPr>
          <p:cNvSpPr/>
          <p:nvPr/>
        </p:nvSpPr>
        <p:spPr>
          <a:xfrm rot="2001707">
            <a:off x="4586598" y="4149493"/>
            <a:ext cx="224612" cy="72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3D50B987-4CDB-564C-A353-F9BB3930922B}"/>
              </a:ext>
            </a:extLst>
          </p:cNvPr>
          <p:cNvSpPr/>
          <p:nvPr/>
        </p:nvSpPr>
        <p:spPr>
          <a:xfrm>
            <a:off x="9377376" y="1542285"/>
            <a:ext cx="2234343" cy="288147"/>
          </a:xfrm>
          <a:prstGeom prst="rect">
            <a:avLst/>
          </a:prstGeom>
          <a:noFill/>
          <a:ln w="50800">
            <a:solidFill>
              <a:srgbClr val="1125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85E20A55-B2C7-94DC-AE4B-829613218928}"/>
              </a:ext>
            </a:extLst>
          </p:cNvPr>
          <p:cNvSpPr txBox="1"/>
          <p:nvPr/>
        </p:nvSpPr>
        <p:spPr>
          <a:xfrm rot="2902256">
            <a:off x="4452409" y="3311837"/>
            <a:ext cx="703461" cy="41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de-DE" sz="1100" dirty="0">
                <a:cs typeface="Arial" panose="020B0604020202020204" pitchFamily="34" charset="0"/>
              </a:rPr>
              <a:t>Rückwärts-tor</a:t>
            </a:r>
            <a:endParaRPr lang="en-GB" sz="1100" dirty="0">
              <a:cs typeface="Arial" panose="020B0604020202020204" pitchFamily="34" charset="0"/>
            </a:endParaRPr>
          </a:p>
        </p:txBody>
      </p:sp>
      <p:cxnSp>
        <p:nvCxnSpPr>
          <p:cNvPr id="90" name="Gerader Verbinder 89">
            <a:extLst>
              <a:ext uri="{FF2B5EF4-FFF2-40B4-BE49-F238E27FC236}">
                <a16:creationId xmlns:a16="http://schemas.microsoft.com/office/drawing/2014/main" id="{038708A0-F604-49C4-CE03-530A73D759E8}"/>
              </a:ext>
            </a:extLst>
          </p:cNvPr>
          <p:cNvCxnSpPr>
            <a:cxnSpLocks/>
          </p:cNvCxnSpPr>
          <p:nvPr/>
        </p:nvCxnSpPr>
        <p:spPr>
          <a:xfrm flipV="1">
            <a:off x="4875413" y="3160961"/>
            <a:ext cx="180166" cy="131047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r Verbinder 91">
            <a:extLst>
              <a:ext uri="{FF2B5EF4-FFF2-40B4-BE49-F238E27FC236}">
                <a16:creationId xmlns:a16="http://schemas.microsoft.com/office/drawing/2014/main" id="{78ED7C04-E27C-01D6-56C8-329A543F4A3D}"/>
              </a:ext>
            </a:extLst>
          </p:cNvPr>
          <p:cNvCxnSpPr>
            <a:cxnSpLocks/>
          </p:cNvCxnSpPr>
          <p:nvPr/>
        </p:nvCxnSpPr>
        <p:spPr>
          <a:xfrm flipV="1">
            <a:off x="5058088" y="3364871"/>
            <a:ext cx="147798" cy="121437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473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D85101-57CC-6AC1-E070-16E905C057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elle 30">
            <a:extLst>
              <a:ext uri="{FF2B5EF4-FFF2-40B4-BE49-F238E27FC236}">
                <a16:creationId xmlns:a16="http://schemas.microsoft.com/office/drawing/2014/main" id="{50A41FED-1358-F6EA-7F1D-0B1EDFD8C8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268726"/>
              </p:ext>
            </p:extLst>
          </p:nvPr>
        </p:nvGraphicFramePr>
        <p:xfrm>
          <a:off x="9415324" y="988376"/>
          <a:ext cx="2158329" cy="407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4963">
                  <a:extLst>
                    <a:ext uri="{9D8B030D-6E8A-4147-A177-3AD203B41FA5}">
                      <a16:colId xmlns:a16="http://schemas.microsoft.com/office/drawing/2014/main" val="3781700558"/>
                    </a:ext>
                  </a:extLst>
                </a:gridCol>
                <a:gridCol w="823366">
                  <a:extLst>
                    <a:ext uri="{9D8B030D-6E8A-4147-A177-3AD203B41FA5}">
                      <a16:colId xmlns:a16="http://schemas.microsoft.com/office/drawing/2014/main" val="3189470081"/>
                    </a:ext>
                  </a:extLst>
                </a:gridCol>
              </a:tblGrid>
              <a:tr h="554925">
                <a:tc>
                  <a:txBody>
                    <a:bodyPr/>
                    <a:lstStyle/>
                    <a:p>
                      <a:r>
                        <a:rPr lang="de-DE" sz="16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Altersklasse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Strecke</a:t>
                      </a:r>
                    </a:p>
                    <a:p>
                      <a:r>
                        <a:rPr lang="de-DE" sz="16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[km]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632061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Bambini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1 x 0,5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58469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S8/9      m/w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2 x 0,75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652424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S10/11  m/w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1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329433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S12/13  m/w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1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262359"/>
                  </a:ext>
                </a:extLst>
              </a:tr>
              <a:tr h="292066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S14/15  m/w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2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229837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U16-18  w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2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658193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U20 w-D21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2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308224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D41 und </a:t>
                      </a:r>
                      <a:r>
                        <a:rPr lang="en-GB" sz="1400" b="0" i="0" u="none" strike="noStrike" kern="120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älter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2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399512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U16-18 m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3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436473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U20 m-H21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3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04026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H41 und </a:t>
                      </a:r>
                      <a:r>
                        <a:rPr lang="en-GB" sz="1400" b="0" i="0" u="none" strike="noStrike" kern="120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älter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3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780608"/>
                  </a:ext>
                </a:extLst>
              </a:tr>
            </a:tbl>
          </a:graphicData>
        </a:graphic>
      </p:graphicFrame>
      <p:sp>
        <p:nvSpPr>
          <p:cNvPr id="17" name="Textfeld 16">
            <a:extLst>
              <a:ext uri="{FF2B5EF4-FFF2-40B4-BE49-F238E27FC236}">
                <a16:creationId xmlns:a16="http://schemas.microsoft.com/office/drawing/2014/main" id="{5B4EE7BF-C1C9-73AA-8AD0-972D0860CEA9}"/>
              </a:ext>
            </a:extLst>
          </p:cNvPr>
          <p:cNvSpPr txBox="1"/>
          <p:nvPr/>
        </p:nvSpPr>
        <p:spPr>
          <a:xfrm>
            <a:off x="10165932" y="5955781"/>
            <a:ext cx="838716" cy="241980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 rtlCol="0">
            <a:spAutoFit/>
          </a:bodyPr>
          <a:lstStyle/>
          <a:p>
            <a:r>
              <a:rPr lang="en-GB" sz="1100" dirty="0" err="1">
                <a:cs typeface="Arial" panose="020B0604020202020204" pitchFamily="34" charset="0"/>
              </a:rPr>
              <a:t>Strecke</a:t>
            </a:r>
            <a:endParaRPr lang="en-GB" sz="1100" dirty="0">
              <a:cs typeface="Arial" panose="020B0604020202020204" pitchFamily="34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97139D0A-783D-5414-DBA2-C3D98E0E8F21}"/>
              </a:ext>
            </a:extLst>
          </p:cNvPr>
          <p:cNvSpPr txBox="1"/>
          <p:nvPr/>
        </p:nvSpPr>
        <p:spPr>
          <a:xfrm>
            <a:off x="9415324" y="5499310"/>
            <a:ext cx="2158256" cy="2881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de-DE" sz="1400" dirty="0">
                <a:cs typeface="Arial" panose="020B0604020202020204" pitchFamily="34" charset="0"/>
              </a:rPr>
              <a:t>Technikelemente: bis S15</a:t>
            </a:r>
            <a:endParaRPr lang="en-GB" sz="1400" dirty="0"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0AA4C4A-82C1-DE65-8F90-9E5A4E4B6051}"/>
              </a:ext>
            </a:extLst>
          </p:cNvPr>
          <p:cNvSpPr txBox="1"/>
          <p:nvPr/>
        </p:nvSpPr>
        <p:spPr>
          <a:xfrm>
            <a:off x="438002" y="301754"/>
            <a:ext cx="675129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u="sng" dirty="0" err="1"/>
              <a:t>Streckenplan</a:t>
            </a:r>
            <a:r>
              <a:rPr lang="en-GB" sz="2400" b="1" u="sng" dirty="0"/>
              <a:t>: 0,75km-Runde</a:t>
            </a:r>
          </a:p>
        </p:txBody>
      </p:sp>
      <p:sp>
        <p:nvSpPr>
          <p:cNvPr id="53" name="Pfeil: nach rechts 52">
            <a:extLst>
              <a:ext uri="{FF2B5EF4-FFF2-40B4-BE49-F238E27FC236}">
                <a16:creationId xmlns:a16="http://schemas.microsoft.com/office/drawing/2014/main" id="{61BE79F9-3CC8-818F-86BF-7091C54C28E1}"/>
              </a:ext>
            </a:extLst>
          </p:cNvPr>
          <p:cNvSpPr/>
          <p:nvPr/>
        </p:nvSpPr>
        <p:spPr>
          <a:xfrm rot="14839360">
            <a:off x="7004224" y="940076"/>
            <a:ext cx="224612" cy="72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Pfeil: nach rechts 53">
            <a:extLst>
              <a:ext uri="{FF2B5EF4-FFF2-40B4-BE49-F238E27FC236}">
                <a16:creationId xmlns:a16="http://schemas.microsoft.com/office/drawing/2014/main" id="{21CC40C9-769E-7FFD-389F-079D9A14F8F1}"/>
              </a:ext>
            </a:extLst>
          </p:cNvPr>
          <p:cNvSpPr/>
          <p:nvPr/>
        </p:nvSpPr>
        <p:spPr>
          <a:xfrm rot="7456478">
            <a:off x="4124000" y="840497"/>
            <a:ext cx="224612" cy="72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656CA0E6-AFDD-EEB3-E8DB-C1803E9E875F}"/>
              </a:ext>
            </a:extLst>
          </p:cNvPr>
          <p:cNvSpPr/>
          <p:nvPr/>
        </p:nvSpPr>
        <p:spPr>
          <a:xfrm>
            <a:off x="5905500" y="6068050"/>
            <a:ext cx="3443599" cy="50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0" name="Gerader Verbinder 69">
            <a:extLst>
              <a:ext uri="{FF2B5EF4-FFF2-40B4-BE49-F238E27FC236}">
                <a16:creationId xmlns:a16="http://schemas.microsoft.com/office/drawing/2014/main" id="{8CA58703-A5C1-E1A7-90AE-AA6CF6CED203}"/>
              </a:ext>
            </a:extLst>
          </p:cNvPr>
          <p:cNvCxnSpPr/>
          <p:nvPr/>
        </p:nvCxnSpPr>
        <p:spPr>
          <a:xfrm>
            <a:off x="9415324" y="6081847"/>
            <a:ext cx="62386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>
            <a:extLst>
              <a:ext uri="{FF2B5EF4-FFF2-40B4-BE49-F238E27FC236}">
                <a16:creationId xmlns:a16="http://schemas.microsoft.com/office/drawing/2014/main" id="{2E00DDE7-953A-2C0E-A7F7-C033DBA9E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31" y="989575"/>
            <a:ext cx="7448550" cy="5657850"/>
          </a:xfrm>
          <a:prstGeom prst="rect">
            <a:avLst/>
          </a:prstGeom>
        </p:spPr>
      </p:pic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54303B20-89AC-7D56-9F56-71D48D3A5592}"/>
              </a:ext>
            </a:extLst>
          </p:cNvPr>
          <p:cNvSpPr/>
          <p:nvPr/>
        </p:nvSpPr>
        <p:spPr>
          <a:xfrm>
            <a:off x="4294898" y="1746312"/>
            <a:ext cx="1973836" cy="2519273"/>
          </a:xfrm>
          <a:custGeom>
            <a:avLst/>
            <a:gdLst>
              <a:gd name="connsiteX0" fmla="*/ 1421846 w 1978126"/>
              <a:gd name="connsiteY0" fmla="*/ 1139927 h 1552197"/>
              <a:gd name="connsiteX1" fmla="*/ 1847148 w 1978126"/>
              <a:gd name="connsiteY1" fmla="*/ 725257 h 1552197"/>
              <a:gd name="connsiteX2" fmla="*/ 1974739 w 1978126"/>
              <a:gd name="connsiteY2" fmla="*/ 310587 h 1552197"/>
              <a:gd name="connsiteX3" fmla="*/ 1740822 w 1978126"/>
              <a:gd name="connsiteY3" fmla="*/ 44773 h 1552197"/>
              <a:gd name="connsiteX4" fmla="*/ 1389948 w 1978126"/>
              <a:gd name="connsiteY4" fmla="*/ 214894 h 1552197"/>
              <a:gd name="connsiteX5" fmla="*/ 1187929 w 1978126"/>
              <a:gd name="connsiteY5" fmla="*/ 427546 h 1552197"/>
              <a:gd name="connsiteX6" fmla="*/ 868953 w 1978126"/>
              <a:gd name="connsiteY6" fmla="*/ 427546 h 1552197"/>
              <a:gd name="connsiteX7" fmla="*/ 624404 w 1978126"/>
              <a:gd name="connsiteY7" fmla="*/ 214894 h 1552197"/>
              <a:gd name="connsiteX8" fmla="*/ 486181 w 1978126"/>
              <a:gd name="connsiteY8" fmla="*/ 34141 h 1552197"/>
              <a:gd name="connsiteX9" fmla="*/ 252264 w 1978126"/>
              <a:gd name="connsiteY9" fmla="*/ 2243 h 1552197"/>
              <a:gd name="connsiteX10" fmla="*/ 39613 w 1978126"/>
              <a:gd name="connsiteY10" fmla="*/ 66039 h 1552197"/>
              <a:gd name="connsiteX11" fmla="*/ 18348 w 1978126"/>
              <a:gd name="connsiteY11" fmla="*/ 363750 h 1552197"/>
              <a:gd name="connsiteX12" fmla="*/ 241632 w 1978126"/>
              <a:gd name="connsiteY12" fmla="*/ 767787 h 1552197"/>
              <a:gd name="connsiteX13" fmla="*/ 496813 w 1978126"/>
              <a:gd name="connsiteY13" fmla="*/ 1086764 h 1552197"/>
              <a:gd name="connsiteX14" fmla="*/ 783892 w 1978126"/>
              <a:gd name="connsiteY14" fmla="*/ 1224987 h 1552197"/>
              <a:gd name="connsiteX15" fmla="*/ 1081604 w 1978126"/>
              <a:gd name="connsiteY15" fmla="*/ 991071 h 1552197"/>
              <a:gd name="connsiteX16" fmla="*/ 1464376 w 1978126"/>
              <a:gd name="connsiteY16" fmla="*/ 618932 h 1552197"/>
              <a:gd name="connsiteX17" fmla="*/ 1687660 w 1978126"/>
              <a:gd name="connsiteY17" fmla="*/ 406280 h 1552197"/>
              <a:gd name="connsiteX18" fmla="*/ 1836515 w 1978126"/>
              <a:gd name="connsiteY18" fmla="*/ 406280 h 1552197"/>
              <a:gd name="connsiteX19" fmla="*/ 1825883 w 1978126"/>
              <a:gd name="connsiteY19" fmla="*/ 618932 h 1552197"/>
              <a:gd name="connsiteX20" fmla="*/ 1570702 w 1978126"/>
              <a:gd name="connsiteY20" fmla="*/ 863480 h 1552197"/>
              <a:gd name="connsiteX21" fmla="*/ 1219827 w 1978126"/>
              <a:gd name="connsiteY21" fmla="*/ 1108029 h 1552197"/>
              <a:gd name="connsiteX22" fmla="*/ 954013 w 1978126"/>
              <a:gd name="connsiteY22" fmla="*/ 1341946 h 1552197"/>
              <a:gd name="connsiteX23" fmla="*/ 954013 w 1978126"/>
              <a:gd name="connsiteY23" fmla="*/ 1543964 h 1552197"/>
              <a:gd name="connsiteX24" fmla="*/ 1124134 w 1978126"/>
              <a:gd name="connsiteY24" fmla="*/ 1480169 h 1552197"/>
              <a:gd name="connsiteX25" fmla="*/ 1368683 w 1978126"/>
              <a:gd name="connsiteY25" fmla="*/ 1182457 h 1552197"/>
              <a:gd name="connsiteX0" fmla="*/ 1605202 w 1977150"/>
              <a:gd name="connsiteY0" fmla="*/ 970858 h 1552197"/>
              <a:gd name="connsiteX1" fmla="*/ 1847148 w 1977150"/>
              <a:gd name="connsiteY1" fmla="*/ 725257 h 1552197"/>
              <a:gd name="connsiteX2" fmla="*/ 1974739 w 1977150"/>
              <a:gd name="connsiteY2" fmla="*/ 310587 h 1552197"/>
              <a:gd name="connsiteX3" fmla="*/ 1740822 w 1977150"/>
              <a:gd name="connsiteY3" fmla="*/ 44773 h 1552197"/>
              <a:gd name="connsiteX4" fmla="*/ 1389948 w 1977150"/>
              <a:gd name="connsiteY4" fmla="*/ 214894 h 1552197"/>
              <a:gd name="connsiteX5" fmla="*/ 1187929 w 1977150"/>
              <a:gd name="connsiteY5" fmla="*/ 427546 h 1552197"/>
              <a:gd name="connsiteX6" fmla="*/ 868953 w 1977150"/>
              <a:gd name="connsiteY6" fmla="*/ 427546 h 1552197"/>
              <a:gd name="connsiteX7" fmla="*/ 624404 w 1977150"/>
              <a:gd name="connsiteY7" fmla="*/ 214894 h 1552197"/>
              <a:gd name="connsiteX8" fmla="*/ 486181 w 1977150"/>
              <a:gd name="connsiteY8" fmla="*/ 34141 h 1552197"/>
              <a:gd name="connsiteX9" fmla="*/ 252264 w 1977150"/>
              <a:gd name="connsiteY9" fmla="*/ 2243 h 1552197"/>
              <a:gd name="connsiteX10" fmla="*/ 39613 w 1977150"/>
              <a:gd name="connsiteY10" fmla="*/ 66039 h 1552197"/>
              <a:gd name="connsiteX11" fmla="*/ 18348 w 1977150"/>
              <a:gd name="connsiteY11" fmla="*/ 363750 h 1552197"/>
              <a:gd name="connsiteX12" fmla="*/ 241632 w 1977150"/>
              <a:gd name="connsiteY12" fmla="*/ 767787 h 1552197"/>
              <a:gd name="connsiteX13" fmla="*/ 496813 w 1977150"/>
              <a:gd name="connsiteY13" fmla="*/ 1086764 h 1552197"/>
              <a:gd name="connsiteX14" fmla="*/ 783892 w 1977150"/>
              <a:gd name="connsiteY14" fmla="*/ 1224987 h 1552197"/>
              <a:gd name="connsiteX15" fmla="*/ 1081604 w 1977150"/>
              <a:gd name="connsiteY15" fmla="*/ 991071 h 1552197"/>
              <a:gd name="connsiteX16" fmla="*/ 1464376 w 1977150"/>
              <a:gd name="connsiteY16" fmla="*/ 618932 h 1552197"/>
              <a:gd name="connsiteX17" fmla="*/ 1687660 w 1977150"/>
              <a:gd name="connsiteY17" fmla="*/ 406280 h 1552197"/>
              <a:gd name="connsiteX18" fmla="*/ 1836515 w 1977150"/>
              <a:gd name="connsiteY18" fmla="*/ 406280 h 1552197"/>
              <a:gd name="connsiteX19" fmla="*/ 1825883 w 1977150"/>
              <a:gd name="connsiteY19" fmla="*/ 618932 h 1552197"/>
              <a:gd name="connsiteX20" fmla="*/ 1570702 w 1977150"/>
              <a:gd name="connsiteY20" fmla="*/ 863480 h 1552197"/>
              <a:gd name="connsiteX21" fmla="*/ 1219827 w 1977150"/>
              <a:gd name="connsiteY21" fmla="*/ 1108029 h 1552197"/>
              <a:gd name="connsiteX22" fmla="*/ 954013 w 1977150"/>
              <a:gd name="connsiteY22" fmla="*/ 1341946 h 1552197"/>
              <a:gd name="connsiteX23" fmla="*/ 954013 w 1977150"/>
              <a:gd name="connsiteY23" fmla="*/ 1543964 h 1552197"/>
              <a:gd name="connsiteX24" fmla="*/ 1124134 w 1977150"/>
              <a:gd name="connsiteY24" fmla="*/ 1480169 h 1552197"/>
              <a:gd name="connsiteX25" fmla="*/ 1368683 w 1977150"/>
              <a:gd name="connsiteY25" fmla="*/ 1182457 h 1552197"/>
              <a:gd name="connsiteX0" fmla="*/ 1605202 w 1977150"/>
              <a:gd name="connsiteY0" fmla="*/ 969211 h 1550550"/>
              <a:gd name="connsiteX1" fmla="*/ 1847148 w 1977150"/>
              <a:gd name="connsiteY1" fmla="*/ 723610 h 1550550"/>
              <a:gd name="connsiteX2" fmla="*/ 1974739 w 1977150"/>
              <a:gd name="connsiteY2" fmla="*/ 308940 h 1550550"/>
              <a:gd name="connsiteX3" fmla="*/ 1740822 w 1977150"/>
              <a:gd name="connsiteY3" fmla="*/ 43126 h 1550550"/>
              <a:gd name="connsiteX4" fmla="*/ 1389948 w 1977150"/>
              <a:gd name="connsiteY4" fmla="*/ 213247 h 1550550"/>
              <a:gd name="connsiteX5" fmla="*/ 1187929 w 1977150"/>
              <a:gd name="connsiteY5" fmla="*/ 425899 h 1550550"/>
              <a:gd name="connsiteX6" fmla="*/ 868953 w 1977150"/>
              <a:gd name="connsiteY6" fmla="*/ 425899 h 1550550"/>
              <a:gd name="connsiteX7" fmla="*/ 624404 w 1977150"/>
              <a:gd name="connsiteY7" fmla="*/ 213247 h 1550550"/>
              <a:gd name="connsiteX8" fmla="*/ 486181 w 1977150"/>
              <a:gd name="connsiteY8" fmla="*/ 32494 h 1550550"/>
              <a:gd name="connsiteX9" fmla="*/ 486181 w 1977150"/>
              <a:gd name="connsiteY9" fmla="*/ 32494 h 1550550"/>
              <a:gd name="connsiteX10" fmla="*/ 252264 w 1977150"/>
              <a:gd name="connsiteY10" fmla="*/ 596 h 1550550"/>
              <a:gd name="connsiteX11" fmla="*/ 39613 w 1977150"/>
              <a:gd name="connsiteY11" fmla="*/ 64392 h 1550550"/>
              <a:gd name="connsiteX12" fmla="*/ 18348 w 1977150"/>
              <a:gd name="connsiteY12" fmla="*/ 362103 h 1550550"/>
              <a:gd name="connsiteX13" fmla="*/ 241632 w 1977150"/>
              <a:gd name="connsiteY13" fmla="*/ 766140 h 1550550"/>
              <a:gd name="connsiteX14" fmla="*/ 496813 w 1977150"/>
              <a:gd name="connsiteY14" fmla="*/ 1085117 h 1550550"/>
              <a:gd name="connsiteX15" fmla="*/ 783892 w 1977150"/>
              <a:gd name="connsiteY15" fmla="*/ 1223340 h 1550550"/>
              <a:gd name="connsiteX16" fmla="*/ 1081604 w 1977150"/>
              <a:gd name="connsiteY16" fmla="*/ 989424 h 1550550"/>
              <a:gd name="connsiteX17" fmla="*/ 1464376 w 1977150"/>
              <a:gd name="connsiteY17" fmla="*/ 617285 h 1550550"/>
              <a:gd name="connsiteX18" fmla="*/ 1687660 w 1977150"/>
              <a:gd name="connsiteY18" fmla="*/ 404633 h 1550550"/>
              <a:gd name="connsiteX19" fmla="*/ 1836515 w 1977150"/>
              <a:gd name="connsiteY19" fmla="*/ 404633 h 1550550"/>
              <a:gd name="connsiteX20" fmla="*/ 1825883 w 1977150"/>
              <a:gd name="connsiteY20" fmla="*/ 617285 h 1550550"/>
              <a:gd name="connsiteX21" fmla="*/ 1570702 w 1977150"/>
              <a:gd name="connsiteY21" fmla="*/ 861833 h 1550550"/>
              <a:gd name="connsiteX22" fmla="*/ 1219827 w 1977150"/>
              <a:gd name="connsiteY22" fmla="*/ 1106382 h 1550550"/>
              <a:gd name="connsiteX23" fmla="*/ 954013 w 1977150"/>
              <a:gd name="connsiteY23" fmla="*/ 1340299 h 1550550"/>
              <a:gd name="connsiteX24" fmla="*/ 954013 w 1977150"/>
              <a:gd name="connsiteY24" fmla="*/ 1542317 h 1550550"/>
              <a:gd name="connsiteX25" fmla="*/ 1124134 w 1977150"/>
              <a:gd name="connsiteY25" fmla="*/ 1478522 h 1550550"/>
              <a:gd name="connsiteX26" fmla="*/ 1368683 w 1977150"/>
              <a:gd name="connsiteY26" fmla="*/ 1180810 h 1550550"/>
              <a:gd name="connsiteX0" fmla="*/ 1605202 w 1977150"/>
              <a:gd name="connsiteY0" fmla="*/ 1425870 h 2007209"/>
              <a:gd name="connsiteX1" fmla="*/ 1847148 w 1977150"/>
              <a:gd name="connsiteY1" fmla="*/ 1180269 h 2007209"/>
              <a:gd name="connsiteX2" fmla="*/ 1974739 w 1977150"/>
              <a:gd name="connsiteY2" fmla="*/ 765599 h 2007209"/>
              <a:gd name="connsiteX3" fmla="*/ 1740822 w 1977150"/>
              <a:gd name="connsiteY3" fmla="*/ 499785 h 2007209"/>
              <a:gd name="connsiteX4" fmla="*/ 1389948 w 1977150"/>
              <a:gd name="connsiteY4" fmla="*/ 669906 h 2007209"/>
              <a:gd name="connsiteX5" fmla="*/ 1187929 w 1977150"/>
              <a:gd name="connsiteY5" fmla="*/ 882558 h 2007209"/>
              <a:gd name="connsiteX6" fmla="*/ 868953 w 1977150"/>
              <a:gd name="connsiteY6" fmla="*/ 882558 h 2007209"/>
              <a:gd name="connsiteX7" fmla="*/ 624404 w 1977150"/>
              <a:gd name="connsiteY7" fmla="*/ 669906 h 2007209"/>
              <a:gd name="connsiteX8" fmla="*/ 486181 w 1977150"/>
              <a:gd name="connsiteY8" fmla="*/ 489153 h 2007209"/>
              <a:gd name="connsiteX9" fmla="*/ 879586 w 1977150"/>
              <a:gd name="connsiteY9" fmla="*/ 55 h 2007209"/>
              <a:gd name="connsiteX10" fmla="*/ 252264 w 1977150"/>
              <a:gd name="connsiteY10" fmla="*/ 457255 h 2007209"/>
              <a:gd name="connsiteX11" fmla="*/ 39613 w 1977150"/>
              <a:gd name="connsiteY11" fmla="*/ 521051 h 2007209"/>
              <a:gd name="connsiteX12" fmla="*/ 18348 w 1977150"/>
              <a:gd name="connsiteY12" fmla="*/ 818762 h 2007209"/>
              <a:gd name="connsiteX13" fmla="*/ 241632 w 1977150"/>
              <a:gd name="connsiteY13" fmla="*/ 1222799 h 2007209"/>
              <a:gd name="connsiteX14" fmla="*/ 496813 w 1977150"/>
              <a:gd name="connsiteY14" fmla="*/ 1541776 h 2007209"/>
              <a:gd name="connsiteX15" fmla="*/ 783892 w 1977150"/>
              <a:gd name="connsiteY15" fmla="*/ 1679999 h 2007209"/>
              <a:gd name="connsiteX16" fmla="*/ 1081604 w 1977150"/>
              <a:gd name="connsiteY16" fmla="*/ 1446083 h 2007209"/>
              <a:gd name="connsiteX17" fmla="*/ 1464376 w 1977150"/>
              <a:gd name="connsiteY17" fmla="*/ 1073944 h 2007209"/>
              <a:gd name="connsiteX18" fmla="*/ 1687660 w 1977150"/>
              <a:gd name="connsiteY18" fmla="*/ 861292 h 2007209"/>
              <a:gd name="connsiteX19" fmla="*/ 1836515 w 1977150"/>
              <a:gd name="connsiteY19" fmla="*/ 861292 h 2007209"/>
              <a:gd name="connsiteX20" fmla="*/ 1825883 w 1977150"/>
              <a:gd name="connsiteY20" fmla="*/ 1073944 h 2007209"/>
              <a:gd name="connsiteX21" fmla="*/ 1570702 w 1977150"/>
              <a:gd name="connsiteY21" fmla="*/ 1318492 h 2007209"/>
              <a:gd name="connsiteX22" fmla="*/ 1219827 w 1977150"/>
              <a:gd name="connsiteY22" fmla="*/ 1563041 h 2007209"/>
              <a:gd name="connsiteX23" fmla="*/ 954013 w 1977150"/>
              <a:gd name="connsiteY23" fmla="*/ 1796958 h 2007209"/>
              <a:gd name="connsiteX24" fmla="*/ 954013 w 1977150"/>
              <a:gd name="connsiteY24" fmla="*/ 1998976 h 2007209"/>
              <a:gd name="connsiteX25" fmla="*/ 1124134 w 1977150"/>
              <a:gd name="connsiteY25" fmla="*/ 1935181 h 2007209"/>
              <a:gd name="connsiteX26" fmla="*/ 1368683 w 1977150"/>
              <a:gd name="connsiteY26" fmla="*/ 1637469 h 2007209"/>
              <a:gd name="connsiteX0" fmla="*/ 1605202 w 1977150"/>
              <a:gd name="connsiteY0" fmla="*/ 1425870 h 2007209"/>
              <a:gd name="connsiteX1" fmla="*/ 1847148 w 1977150"/>
              <a:gd name="connsiteY1" fmla="*/ 1180269 h 2007209"/>
              <a:gd name="connsiteX2" fmla="*/ 1974739 w 1977150"/>
              <a:gd name="connsiteY2" fmla="*/ 765599 h 2007209"/>
              <a:gd name="connsiteX3" fmla="*/ 1740822 w 1977150"/>
              <a:gd name="connsiteY3" fmla="*/ 499785 h 2007209"/>
              <a:gd name="connsiteX4" fmla="*/ 1389948 w 1977150"/>
              <a:gd name="connsiteY4" fmla="*/ 669906 h 2007209"/>
              <a:gd name="connsiteX5" fmla="*/ 1187929 w 1977150"/>
              <a:gd name="connsiteY5" fmla="*/ 882558 h 2007209"/>
              <a:gd name="connsiteX6" fmla="*/ 868953 w 1977150"/>
              <a:gd name="connsiteY6" fmla="*/ 882558 h 2007209"/>
              <a:gd name="connsiteX7" fmla="*/ 624404 w 1977150"/>
              <a:gd name="connsiteY7" fmla="*/ 669906 h 2007209"/>
              <a:gd name="connsiteX8" fmla="*/ 741362 w 1977150"/>
              <a:gd name="connsiteY8" fmla="*/ 308400 h 2007209"/>
              <a:gd name="connsiteX9" fmla="*/ 879586 w 1977150"/>
              <a:gd name="connsiteY9" fmla="*/ 55 h 2007209"/>
              <a:gd name="connsiteX10" fmla="*/ 252264 w 1977150"/>
              <a:gd name="connsiteY10" fmla="*/ 457255 h 2007209"/>
              <a:gd name="connsiteX11" fmla="*/ 39613 w 1977150"/>
              <a:gd name="connsiteY11" fmla="*/ 521051 h 2007209"/>
              <a:gd name="connsiteX12" fmla="*/ 18348 w 1977150"/>
              <a:gd name="connsiteY12" fmla="*/ 818762 h 2007209"/>
              <a:gd name="connsiteX13" fmla="*/ 241632 w 1977150"/>
              <a:gd name="connsiteY13" fmla="*/ 1222799 h 2007209"/>
              <a:gd name="connsiteX14" fmla="*/ 496813 w 1977150"/>
              <a:gd name="connsiteY14" fmla="*/ 1541776 h 2007209"/>
              <a:gd name="connsiteX15" fmla="*/ 783892 w 1977150"/>
              <a:gd name="connsiteY15" fmla="*/ 1679999 h 2007209"/>
              <a:gd name="connsiteX16" fmla="*/ 1081604 w 1977150"/>
              <a:gd name="connsiteY16" fmla="*/ 1446083 h 2007209"/>
              <a:gd name="connsiteX17" fmla="*/ 1464376 w 1977150"/>
              <a:gd name="connsiteY17" fmla="*/ 1073944 h 2007209"/>
              <a:gd name="connsiteX18" fmla="*/ 1687660 w 1977150"/>
              <a:gd name="connsiteY18" fmla="*/ 861292 h 2007209"/>
              <a:gd name="connsiteX19" fmla="*/ 1836515 w 1977150"/>
              <a:gd name="connsiteY19" fmla="*/ 861292 h 2007209"/>
              <a:gd name="connsiteX20" fmla="*/ 1825883 w 1977150"/>
              <a:gd name="connsiteY20" fmla="*/ 1073944 h 2007209"/>
              <a:gd name="connsiteX21" fmla="*/ 1570702 w 1977150"/>
              <a:gd name="connsiteY21" fmla="*/ 1318492 h 2007209"/>
              <a:gd name="connsiteX22" fmla="*/ 1219827 w 1977150"/>
              <a:gd name="connsiteY22" fmla="*/ 1563041 h 2007209"/>
              <a:gd name="connsiteX23" fmla="*/ 954013 w 1977150"/>
              <a:gd name="connsiteY23" fmla="*/ 1796958 h 2007209"/>
              <a:gd name="connsiteX24" fmla="*/ 954013 w 1977150"/>
              <a:gd name="connsiteY24" fmla="*/ 1998976 h 2007209"/>
              <a:gd name="connsiteX25" fmla="*/ 1124134 w 1977150"/>
              <a:gd name="connsiteY25" fmla="*/ 1935181 h 2007209"/>
              <a:gd name="connsiteX26" fmla="*/ 1368683 w 1977150"/>
              <a:gd name="connsiteY26" fmla="*/ 1637469 h 2007209"/>
              <a:gd name="connsiteX0" fmla="*/ 1605202 w 1977150"/>
              <a:gd name="connsiteY0" fmla="*/ 1425870 h 2007209"/>
              <a:gd name="connsiteX1" fmla="*/ 1847148 w 1977150"/>
              <a:gd name="connsiteY1" fmla="*/ 1180269 h 2007209"/>
              <a:gd name="connsiteX2" fmla="*/ 1974739 w 1977150"/>
              <a:gd name="connsiteY2" fmla="*/ 765599 h 2007209"/>
              <a:gd name="connsiteX3" fmla="*/ 1740822 w 1977150"/>
              <a:gd name="connsiteY3" fmla="*/ 499785 h 2007209"/>
              <a:gd name="connsiteX4" fmla="*/ 1389948 w 1977150"/>
              <a:gd name="connsiteY4" fmla="*/ 669906 h 2007209"/>
              <a:gd name="connsiteX5" fmla="*/ 1187929 w 1977150"/>
              <a:gd name="connsiteY5" fmla="*/ 882558 h 2007209"/>
              <a:gd name="connsiteX6" fmla="*/ 868953 w 1977150"/>
              <a:gd name="connsiteY6" fmla="*/ 882558 h 2007209"/>
              <a:gd name="connsiteX7" fmla="*/ 624404 w 1977150"/>
              <a:gd name="connsiteY7" fmla="*/ 669906 h 2007209"/>
              <a:gd name="connsiteX8" fmla="*/ 932748 w 1977150"/>
              <a:gd name="connsiteY8" fmla="*/ 191442 h 2007209"/>
              <a:gd name="connsiteX9" fmla="*/ 879586 w 1977150"/>
              <a:gd name="connsiteY9" fmla="*/ 55 h 2007209"/>
              <a:gd name="connsiteX10" fmla="*/ 252264 w 1977150"/>
              <a:gd name="connsiteY10" fmla="*/ 457255 h 2007209"/>
              <a:gd name="connsiteX11" fmla="*/ 39613 w 1977150"/>
              <a:gd name="connsiteY11" fmla="*/ 521051 h 2007209"/>
              <a:gd name="connsiteX12" fmla="*/ 18348 w 1977150"/>
              <a:gd name="connsiteY12" fmla="*/ 818762 h 2007209"/>
              <a:gd name="connsiteX13" fmla="*/ 241632 w 1977150"/>
              <a:gd name="connsiteY13" fmla="*/ 1222799 h 2007209"/>
              <a:gd name="connsiteX14" fmla="*/ 496813 w 1977150"/>
              <a:gd name="connsiteY14" fmla="*/ 1541776 h 2007209"/>
              <a:gd name="connsiteX15" fmla="*/ 783892 w 1977150"/>
              <a:gd name="connsiteY15" fmla="*/ 1679999 h 2007209"/>
              <a:gd name="connsiteX16" fmla="*/ 1081604 w 1977150"/>
              <a:gd name="connsiteY16" fmla="*/ 1446083 h 2007209"/>
              <a:gd name="connsiteX17" fmla="*/ 1464376 w 1977150"/>
              <a:gd name="connsiteY17" fmla="*/ 1073944 h 2007209"/>
              <a:gd name="connsiteX18" fmla="*/ 1687660 w 1977150"/>
              <a:gd name="connsiteY18" fmla="*/ 861292 h 2007209"/>
              <a:gd name="connsiteX19" fmla="*/ 1836515 w 1977150"/>
              <a:gd name="connsiteY19" fmla="*/ 861292 h 2007209"/>
              <a:gd name="connsiteX20" fmla="*/ 1825883 w 1977150"/>
              <a:gd name="connsiteY20" fmla="*/ 1073944 h 2007209"/>
              <a:gd name="connsiteX21" fmla="*/ 1570702 w 1977150"/>
              <a:gd name="connsiteY21" fmla="*/ 1318492 h 2007209"/>
              <a:gd name="connsiteX22" fmla="*/ 1219827 w 1977150"/>
              <a:gd name="connsiteY22" fmla="*/ 1563041 h 2007209"/>
              <a:gd name="connsiteX23" fmla="*/ 954013 w 1977150"/>
              <a:gd name="connsiteY23" fmla="*/ 1796958 h 2007209"/>
              <a:gd name="connsiteX24" fmla="*/ 954013 w 1977150"/>
              <a:gd name="connsiteY24" fmla="*/ 1998976 h 2007209"/>
              <a:gd name="connsiteX25" fmla="*/ 1124134 w 1977150"/>
              <a:gd name="connsiteY25" fmla="*/ 1935181 h 2007209"/>
              <a:gd name="connsiteX26" fmla="*/ 1368683 w 1977150"/>
              <a:gd name="connsiteY26" fmla="*/ 1637469 h 2007209"/>
              <a:gd name="connsiteX0" fmla="*/ 1605202 w 1977150"/>
              <a:gd name="connsiteY0" fmla="*/ 1532185 h 2113524"/>
              <a:gd name="connsiteX1" fmla="*/ 1847148 w 1977150"/>
              <a:gd name="connsiteY1" fmla="*/ 1286584 h 2113524"/>
              <a:gd name="connsiteX2" fmla="*/ 1974739 w 1977150"/>
              <a:gd name="connsiteY2" fmla="*/ 871914 h 2113524"/>
              <a:gd name="connsiteX3" fmla="*/ 1740822 w 1977150"/>
              <a:gd name="connsiteY3" fmla="*/ 606100 h 2113524"/>
              <a:gd name="connsiteX4" fmla="*/ 1389948 w 1977150"/>
              <a:gd name="connsiteY4" fmla="*/ 776221 h 2113524"/>
              <a:gd name="connsiteX5" fmla="*/ 1187929 w 1977150"/>
              <a:gd name="connsiteY5" fmla="*/ 988873 h 2113524"/>
              <a:gd name="connsiteX6" fmla="*/ 868953 w 1977150"/>
              <a:gd name="connsiteY6" fmla="*/ 988873 h 2113524"/>
              <a:gd name="connsiteX7" fmla="*/ 624404 w 1977150"/>
              <a:gd name="connsiteY7" fmla="*/ 776221 h 2113524"/>
              <a:gd name="connsiteX8" fmla="*/ 932748 w 1977150"/>
              <a:gd name="connsiteY8" fmla="*/ 297757 h 2113524"/>
              <a:gd name="connsiteX9" fmla="*/ 1134768 w 1977150"/>
              <a:gd name="connsiteY9" fmla="*/ 45 h 2113524"/>
              <a:gd name="connsiteX10" fmla="*/ 252264 w 1977150"/>
              <a:gd name="connsiteY10" fmla="*/ 563570 h 2113524"/>
              <a:gd name="connsiteX11" fmla="*/ 39613 w 1977150"/>
              <a:gd name="connsiteY11" fmla="*/ 627366 h 2113524"/>
              <a:gd name="connsiteX12" fmla="*/ 18348 w 1977150"/>
              <a:gd name="connsiteY12" fmla="*/ 925077 h 2113524"/>
              <a:gd name="connsiteX13" fmla="*/ 241632 w 1977150"/>
              <a:gd name="connsiteY13" fmla="*/ 1329114 h 2113524"/>
              <a:gd name="connsiteX14" fmla="*/ 496813 w 1977150"/>
              <a:gd name="connsiteY14" fmla="*/ 1648091 h 2113524"/>
              <a:gd name="connsiteX15" fmla="*/ 783892 w 1977150"/>
              <a:gd name="connsiteY15" fmla="*/ 1786314 h 2113524"/>
              <a:gd name="connsiteX16" fmla="*/ 1081604 w 1977150"/>
              <a:gd name="connsiteY16" fmla="*/ 1552398 h 2113524"/>
              <a:gd name="connsiteX17" fmla="*/ 1464376 w 1977150"/>
              <a:gd name="connsiteY17" fmla="*/ 1180259 h 2113524"/>
              <a:gd name="connsiteX18" fmla="*/ 1687660 w 1977150"/>
              <a:gd name="connsiteY18" fmla="*/ 967607 h 2113524"/>
              <a:gd name="connsiteX19" fmla="*/ 1836515 w 1977150"/>
              <a:gd name="connsiteY19" fmla="*/ 967607 h 2113524"/>
              <a:gd name="connsiteX20" fmla="*/ 1825883 w 1977150"/>
              <a:gd name="connsiteY20" fmla="*/ 1180259 h 2113524"/>
              <a:gd name="connsiteX21" fmla="*/ 1570702 w 1977150"/>
              <a:gd name="connsiteY21" fmla="*/ 1424807 h 2113524"/>
              <a:gd name="connsiteX22" fmla="*/ 1219827 w 1977150"/>
              <a:gd name="connsiteY22" fmla="*/ 1669356 h 2113524"/>
              <a:gd name="connsiteX23" fmla="*/ 954013 w 1977150"/>
              <a:gd name="connsiteY23" fmla="*/ 1903273 h 2113524"/>
              <a:gd name="connsiteX24" fmla="*/ 954013 w 1977150"/>
              <a:gd name="connsiteY24" fmla="*/ 2105291 h 2113524"/>
              <a:gd name="connsiteX25" fmla="*/ 1124134 w 1977150"/>
              <a:gd name="connsiteY25" fmla="*/ 2041496 h 2113524"/>
              <a:gd name="connsiteX26" fmla="*/ 1368683 w 1977150"/>
              <a:gd name="connsiteY26" fmla="*/ 1743784 h 2113524"/>
              <a:gd name="connsiteX0" fmla="*/ 1605202 w 1977150"/>
              <a:gd name="connsiteY0" fmla="*/ 1702295 h 2283634"/>
              <a:gd name="connsiteX1" fmla="*/ 1847148 w 1977150"/>
              <a:gd name="connsiteY1" fmla="*/ 1456694 h 2283634"/>
              <a:gd name="connsiteX2" fmla="*/ 1974739 w 1977150"/>
              <a:gd name="connsiteY2" fmla="*/ 1042024 h 2283634"/>
              <a:gd name="connsiteX3" fmla="*/ 1740822 w 1977150"/>
              <a:gd name="connsiteY3" fmla="*/ 776210 h 2283634"/>
              <a:gd name="connsiteX4" fmla="*/ 1389948 w 1977150"/>
              <a:gd name="connsiteY4" fmla="*/ 946331 h 2283634"/>
              <a:gd name="connsiteX5" fmla="*/ 1187929 w 1977150"/>
              <a:gd name="connsiteY5" fmla="*/ 1158983 h 2283634"/>
              <a:gd name="connsiteX6" fmla="*/ 868953 w 1977150"/>
              <a:gd name="connsiteY6" fmla="*/ 1158983 h 2283634"/>
              <a:gd name="connsiteX7" fmla="*/ 624404 w 1977150"/>
              <a:gd name="connsiteY7" fmla="*/ 946331 h 2283634"/>
              <a:gd name="connsiteX8" fmla="*/ 932748 w 1977150"/>
              <a:gd name="connsiteY8" fmla="*/ 467867 h 2283634"/>
              <a:gd name="connsiteX9" fmla="*/ 964647 w 1977150"/>
              <a:gd name="connsiteY9" fmla="*/ 34 h 2283634"/>
              <a:gd name="connsiteX10" fmla="*/ 252264 w 1977150"/>
              <a:gd name="connsiteY10" fmla="*/ 733680 h 2283634"/>
              <a:gd name="connsiteX11" fmla="*/ 39613 w 1977150"/>
              <a:gd name="connsiteY11" fmla="*/ 797476 h 2283634"/>
              <a:gd name="connsiteX12" fmla="*/ 18348 w 1977150"/>
              <a:gd name="connsiteY12" fmla="*/ 1095187 h 2283634"/>
              <a:gd name="connsiteX13" fmla="*/ 241632 w 1977150"/>
              <a:gd name="connsiteY13" fmla="*/ 1499224 h 2283634"/>
              <a:gd name="connsiteX14" fmla="*/ 496813 w 1977150"/>
              <a:gd name="connsiteY14" fmla="*/ 1818201 h 2283634"/>
              <a:gd name="connsiteX15" fmla="*/ 783892 w 1977150"/>
              <a:gd name="connsiteY15" fmla="*/ 1956424 h 2283634"/>
              <a:gd name="connsiteX16" fmla="*/ 1081604 w 1977150"/>
              <a:gd name="connsiteY16" fmla="*/ 1722508 h 2283634"/>
              <a:gd name="connsiteX17" fmla="*/ 1464376 w 1977150"/>
              <a:gd name="connsiteY17" fmla="*/ 1350369 h 2283634"/>
              <a:gd name="connsiteX18" fmla="*/ 1687660 w 1977150"/>
              <a:gd name="connsiteY18" fmla="*/ 1137717 h 2283634"/>
              <a:gd name="connsiteX19" fmla="*/ 1836515 w 1977150"/>
              <a:gd name="connsiteY19" fmla="*/ 1137717 h 2283634"/>
              <a:gd name="connsiteX20" fmla="*/ 1825883 w 1977150"/>
              <a:gd name="connsiteY20" fmla="*/ 1350369 h 2283634"/>
              <a:gd name="connsiteX21" fmla="*/ 1570702 w 1977150"/>
              <a:gd name="connsiteY21" fmla="*/ 1594917 h 2283634"/>
              <a:gd name="connsiteX22" fmla="*/ 1219827 w 1977150"/>
              <a:gd name="connsiteY22" fmla="*/ 1839466 h 2283634"/>
              <a:gd name="connsiteX23" fmla="*/ 954013 w 1977150"/>
              <a:gd name="connsiteY23" fmla="*/ 2073383 h 2283634"/>
              <a:gd name="connsiteX24" fmla="*/ 954013 w 1977150"/>
              <a:gd name="connsiteY24" fmla="*/ 2275401 h 2283634"/>
              <a:gd name="connsiteX25" fmla="*/ 1124134 w 1977150"/>
              <a:gd name="connsiteY25" fmla="*/ 2211606 h 2283634"/>
              <a:gd name="connsiteX26" fmla="*/ 1368683 w 1977150"/>
              <a:gd name="connsiteY26" fmla="*/ 1913894 h 2283634"/>
              <a:gd name="connsiteX0" fmla="*/ 1605202 w 1977150"/>
              <a:gd name="connsiteY0" fmla="*/ 1702295 h 2283634"/>
              <a:gd name="connsiteX1" fmla="*/ 1847148 w 1977150"/>
              <a:gd name="connsiteY1" fmla="*/ 1456694 h 2283634"/>
              <a:gd name="connsiteX2" fmla="*/ 1974739 w 1977150"/>
              <a:gd name="connsiteY2" fmla="*/ 1042024 h 2283634"/>
              <a:gd name="connsiteX3" fmla="*/ 1740822 w 1977150"/>
              <a:gd name="connsiteY3" fmla="*/ 776210 h 2283634"/>
              <a:gd name="connsiteX4" fmla="*/ 1389948 w 1977150"/>
              <a:gd name="connsiteY4" fmla="*/ 946331 h 2283634"/>
              <a:gd name="connsiteX5" fmla="*/ 1187929 w 1977150"/>
              <a:gd name="connsiteY5" fmla="*/ 1158983 h 2283634"/>
              <a:gd name="connsiteX6" fmla="*/ 868953 w 1977150"/>
              <a:gd name="connsiteY6" fmla="*/ 1158983 h 2283634"/>
              <a:gd name="connsiteX7" fmla="*/ 624404 w 1977150"/>
              <a:gd name="connsiteY7" fmla="*/ 946331 h 2283634"/>
              <a:gd name="connsiteX8" fmla="*/ 932748 w 1977150"/>
              <a:gd name="connsiteY8" fmla="*/ 467867 h 2283634"/>
              <a:gd name="connsiteX9" fmla="*/ 964647 w 1977150"/>
              <a:gd name="connsiteY9" fmla="*/ 34 h 2283634"/>
              <a:gd name="connsiteX10" fmla="*/ 252264 w 1977150"/>
              <a:gd name="connsiteY10" fmla="*/ 733680 h 2283634"/>
              <a:gd name="connsiteX11" fmla="*/ 39613 w 1977150"/>
              <a:gd name="connsiteY11" fmla="*/ 797476 h 2283634"/>
              <a:gd name="connsiteX12" fmla="*/ 18348 w 1977150"/>
              <a:gd name="connsiteY12" fmla="*/ 1095187 h 2283634"/>
              <a:gd name="connsiteX13" fmla="*/ 241632 w 1977150"/>
              <a:gd name="connsiteY13" fmla="*/ 1499224 h 2283634"/>
              <a:gd name="connsiteX14" fmla="*/ 496813 w 1977150"/>
              <a:gd name="connsiteY14" fmla="*/ 1818201 h 2283634"/>
              <a:gd name="connsiteX15" fmla="*/ 783892 w 1977150"/>
              <a:gd name="connsiteY15" fmla="*/ 1956424 h 2283634"/>
              <a:gd name="connsiteX16" fmla="*/ 1081604 w 1977150"/>
              <a:gd name="connsiteY16" fmla="*/ 1722508 h 2283634"/>
              <a:gd name="connsiteX17" fmla="*/ 1464376 w 1977150"/>
              <a:gd name="connsiteY17" fmla="*/ 1350369 h 2283634"/>
              <a:gd name="connsiteX18" fmla="*/ 1687660 w 1977150"/>
              <a:gd name="connsiteY18" fmla="*/ 1137717 h 2283634"/>
              <a:gd name="connsiteX19" fmla="*/ 1836515 w 1977150"/>
              <a:gd name="connsiteY19" fmla="*/ 1137717 h 2283634"/>
              <a:gd name="connsiteX20" fmla="*/ 1825883 w 1977150"/>
              <a:gd name="connsiteY20" fmla="*/ 1350369 h 2283634"/>
              <a:gd name="connsiteX21" fmla="*/ 1570702 w 1977150"/>
              <a:gd name="connsiteY21" fmla="*/ 1594917 h 2283634"/>
              <a:gd name="connsiteX22" fmla="*/ 1219827 w 1977150"/>
              <a:gd name="connsiteY22" fmla="*/ 1839466 h 2283634"/>
              <a:gd name="connsiteX23" fmla="*/ 954013 w 1977150"/>
              <a:gd name="connsiteY23" fmla="*/ 2073383 h 2283634"/>
              <a:gd name="connsiteX24" fmla="*/ 954013 w 1977150"/>
              <a:gd name="connsiteY24" fmla="*/ 2275401 h 2283634"/>
              <a:gd name="connsiteX25" fmla="*/ 1124134 w 1977150"/>
              <a:gd name="connsiteY25" fmla="*/ 2211606 h 2283634"/>
              <a:gd name="connsiteX26" fmla="*/ 1368683 w 1977150"/>
              <a:gd name="connsiteY26" fmla="*/ 1913894 h 2283634"/>
              <a:gd name="connsiteX0" fmla="*/ 1618089 w 1990037"/>
              <a:gd name="connsiteY0" fmla="*/ 2158479 h 2739818"/>
              <a:gd name="connsiteX1" fmla="*/ 1860035 w 1990037"/>
              <a:gd name="connsiteY1" fmla="*/ 1912878 h 2739818"/>
              <a:gd name="connsiteX2" fmla="*/ 1987626 w 1990037"/>
              <a:gd name="connsiteY2" fmla="*/ 1498208 h 2739818"/>
              <a:gd name="connsiteX3" fmla="*/ 1753709 w 1990037"/>
              <a:gd name="connsiteY3" fmla="*/ 1232394 h 2739818"/>
              <a:gd name="connsiteX4" fmla="*/ 1402835 w 1990037"/>
              <a:gd name="connsiteY4" fmla="*/ 1402515 h 2739818"/>
              <a:gd name="connsiteX5" fmla="*/ 1200816 w 1990037"/>
              <a:gd name="connsiteY5" fmla="*/ 1615167 h 2739818"/>
              <a:gd name="connsiteX6" fmla="*/ 881840 w 1990037"/>
              <a:gd name="connsiteY6" fmla="*/ 1615167 h 2739818"/>
              <a:gd name="connsiteX7" fmla="*/ 637291 w 1990037"/>
              <a:gd name="connsiteY7" fmla="*/ 1402515 h 2739818"/>
              <a:gd name="connsiteX8" fmla="*/ 945635 w 1990037"/>
              <a:gd name="connsiteY8" fmla="*/ 924051 h 2739818"/>
              <a:gd name="connsiteX9" fmla="*/ 977534 w 1990037"/>
              <a:gd name="connsiteY9" fmla="*/ 456218 h 2739818"/>
              <a:gd name="connsiteX10" fmla="*/ 499067 w 1990037"/>
              <a:gd name="connsiteY10" fmla="*/ 20283 h 2739818"/>
              <a:gd name="connsiteX11" fmla="*/ 52500 w 1990037"/>
              <a:gd name="connsiteY11" fmla="*/ 1253660 h 2739818"/>
              <a:gd name="connsiteX12" fmla="*/ 31235 w 1990037"/>
              <a:gd name="connsiteY12" fmla="*/ 1551371 h 2739818"/>
              <a:gd name="connsiteX13" fmla="*/ 254519 w 1990037"/>
              <a:gd name="connsiteY13" fmla="*/ 1955408 h 2739818"/>
              <a:gd name="connsiteX14" fmla="*/ 509700 w 1990037"/>
              <a:gd name="connsiteY14" fmla="*/ 2274385 h 2739818"/>
              <a:gd name="connsiteX15" fmla="*/ 796779 w 1990037"/>
              <a:gd name="connsiteY15" fmla="*/ 2412608 h 2739818"/>
              <a:gd name="connsiteX16" fmla="*/ 1094491 w 1990037"/>
              <a:gd name="connsiteY16" fmla="*/ 2178692 h 2739818"/>
              <a:gd name="connsiteX17" fmla="*/ 1477263 w 1990037"/>
              <a:gd name="connsiteY17" fmla="*/ 1806553 h 2739818"/>
              <a:gd name="connsiteX18" fmla="*/ 1700547 w 1990037"/>
              <a:gd name="connsiteY18" fmla="*/ 1593901 h 2739818"/>
              <a:gd name="connsiteX19" fmla="*/ 1849402 w 1990037"/>
              <a:gd name="connsiteY19" fmla="*/ 1593901 h 2739818"/>
              <a:gd name="connsiteX20" fmla="*/ 1838770 w 1990037"/>
              <a:gd name="connsiteY20" fmla="*/ 1806553 h 2739818"/>
              <a:gd name="connsiteX21" fmla="*/ 1583589 w 1990037"/>
              <a:gd name="connsiteY21" fmla="*/ 2051101 h 2739818"/>
              <a:gd name="connsiteX22" fmla="*/ 1232714 w 1990037"/>
              <a:gd name="connsiteY22" fmla="*/ 2295650 h 2739818"/>
              <a:gd name="connsiteX23" fmla="*/ 966900 w 1990037"/>
              <a:gd name="connsiteY23" fmla="*/ 2529567 h 2739818"/>
              <a:gd name="connsiteX24" fmla="*/ 966900 w 1990037"/>
              <a:gd name="connsiteY24" fmla="*/ 2731585 h 2739818"/>
              <a:gd name="connsiteX25" fmla="*/ 1137021 w 1990037"/>
              <a:gd name="connsiteY25" fmla="*/ 2667790 h 2739818"/>
              <a:gd name="connsiteX26" fmla="*/ 1381570 w 1990037"/>
              <a:gd name="connsiteY26" fmla="*/ 2370078 h 2739818"/>
              <a:gd name="connsiteX0" fmla="*/ 1607189 w 1979137"/>
              <a:gd name="connsiteY0" fmla="*/ 2199771 h 2781110"/>
              <a:gd name="connsiteX1" fmla="*/ 1849135 w 1979137"/>
              <a:gd name="connsiteY1" fmla="*/ 1954170 h 2781110"/>
              <a:gd name="connsiteX2" fmla="*/ 1976726 w 1979137"/>
              <a:gd name="connsiteY2" fmla="*/ 1539500 h 2781110"/>
              <a:gd name="connsiteX3" fmla="*/ 1742809 w 1979137"/>
              <a:gd name="connsiteY3" fmla="*/ 1273686 h 2781110"/>
              <a:gd name="connsiteX4" fmla="*/ 1391935 w 1979137"/>
              <a:gd name="connsiteY4" fmla="*/ 1443807 h 2781110"/>
              <a:gd name="connsiteX5" fmla="*/ 1189916 w 1979137"/>
              <a:gd name="connsiteY5" fmla="*/ 1656459 h 2781110"/>
              <a:gd name="connsiteX6" fmla="*/ 870940 w 1979137"/>
              <a:gd name="connsiteY6" fmla="*/ 1656459 h 2781110"/>
              <a:gd name="connsiteX7" fmla="*/ 626391 w 1979137"/>
              <a:gd name="connsiteY7" fmla="*/ 1443807 h 2781110"/>
              <a:gd name="connsiteX8" fmla="*/ 934735 w 1979137"/>
              <a:gd name="connsiteY8" fmla="*/ 965343 h 2781110"/>
              <a:gd name="connsiteX9" fmla="*/ 966634 w 1979137"/>
              <a:gd name="connsiteY9" fmla="*/ 497510 h 2781110"/>
              <a:gd name="connsiteX10" fmla="*/ 296781 w 1979137"/>
              <a:gd name="connsiteY10" fmla="*/ 19045 h 2781110"/>
              <a:gd name="connsiteX11" fmla="*/ 41600 w 1979137"/>
              <a:gd name="connsiteY11" fmla="*/ 1294952 h 2781110"/>
              <a:gd name="connsiteX12" fmla="*/ 20335 w 1979137"/>
              <a:gd name="connsiteY12" fmla="*/ 1592663 h 2781110"/>
              <a:gd name="connsiteX13" fmla="*/ 243619 w 1979137"/>
              <a:gd name="connsiteY13" fmla="*/ 1996700 h 2781110"/>
              <a:gd name="connsiteX14" fmla="*/ 498800 w 1979137"/>
              <a:gd name="connsiteY14" fmla="*/ 2315677 h 2781110"/>
              <a:gd name="connsiteX15" fmla="*/ 785879 w 1979137"/>
              <a:gd name="connsiteY15" fmla="*/ 2453900 h 2781110"/>
              <a:gd name="connsiteX16" fmla="*/ 1083591 w 1979137"/>
              <a:gd name="connsiteY16" fmla="*/ 2219984 h 2781110"/>
              <a:gd name="connsiteX17" fmla="*/ 1466363 w 1979137"/>
              <a:gd name="connsiteY17" fmla="*/ 1847845 h 2781110"/>
              <a:gd name="connsiteX18" fmla="*/ 1689647 w 1979137"/>
              <a:gd name="connsiteY18" fmla="*/ 1635193 h 2781110"/>
              <a:gd name="connsiteX19" fmla="*/ 1838502 w 1979137"/>
              <a:gd name="connsiteY19" fmla="*/ 1635193 h 2781110"/>
              <a:gd name="connsiteX20" fmla="*/ 1827870 w 1979137"/>
              <a:gd name="connsiteY20" fmla="*/ 1847845 h 2781110"/>
              <a:gd name="connsiteX21" fmla="*/ 1572689 w 1979137"/>
              <a:gd name="connsiteY21" fmla="*/ 2092393 h 2781110"/>
              <a:gd name="connsiteX22" fmla="*/ 1221814 w 1979137"/>
              <a:gd name="connsiteY22" fmla="*/ 2336942 h 2781110"/>
              <a:gd name="connsiteX23" fmla="*/ 956000 w 1979137"/>
              <a:gd name="connsiteY23" fmla="*/ 2570859 h 2781110"/>
              <a:gd name="connsiteX24" fmla="*/ 956000 w 1979137"/>
              <a:gd name="connsiteY24" fmla="*/ 2772877 h 2781110"/>
              <a:gd name="connsiteX25" fmla="*/ 1126121 w 1979137"/>
              <a:gd name="connsiteY25" fmla="*/ 2709082 h 2781110"/>
              <a:gd name="connsiteX26" fmla="*/ 1370670 w 1979137"/>
              <a:gd name="connsiteY26" fmla="*/ 2411370 h 2781110"/>
              <a:gd name="connsiteX0" fmla="*/ 1607189 w 1979137"/>
              <a:gd name="connsiteY0" fmla="*/ 2199771 h 2781110"/>
              <a:gd name="connsiteX1" fmla="*/ 1849135 w 1979137"/>
              <a:gd name="connsiteY1" fmla="*/ 1954170 h 2781110"/>
              <a:gd name="connsiteX2" fmla="*/ 1976726 w 1979137"/>
              <a:gd name="connsiteY2" fmla="*/ 1539500 h 2781110"/>
              <a:gd name="connsiteX3" fmla="*/ 1742809 w 1979137"/>
              <a:gd name="connsiteY3" fmla="*/ 1273686 h 2781110"/>
              <a:gd name="connsiteX4" fmla="*/ 1391935 w 1979137"/>
              <a:gd name="connsiteY4" fmla="*/ 1443807 h 2781110"/>
              <a:gd name="connsiteX5" fmla="*/ 1189916 w 1979137"/>
              <a:gd name="connsiteY5" fmla="*/ 1656459 h 2781110"/>
              <a:gd name="connsiteX6" fmla="*/ 870940 w 1979137"/>
              <a:gd name="connsiteY6" fmla="*/ 1656459 h 2781110"/>
              <a:gd name="connsiteX7" fmla="*/ 626391 w 1979137"/>
              <a:gd name="connsiteY7" fmla="*/ 1443807 h 2781110"/>
              <a:gd name="connsiteX8" fmla="*/ 934735 w 1979137"/>
              <a:gd name="connsiteY8" fmla="*/ 965343 h 2781110"/>
              <a:gd name="connsiteX9" fmla="*/ 966634 w 1979137"/>
              <a:gd name="connsiteY9" fmla="*/ 497510 h 2781110"/>
              <a:gd name="connsiteX10" fmla="*/ 296781 w 1979137"/>
              <a:gd name="connsiteY10" fmla="*/ 19045 h 2781110"/>
              <a:gd name="connsiteX11" fmla="*/ 41600 w 1979137"/>
              <a:gd name="connsiteY11" fmla="*/ 1294952 h 2781110"/>
              <a:gd name="connsiteX12" fmla="*/ 20335 w 1979137"/>
              <a:gd name="connsiteY12" fmla="*/ 1592663 h 2781110"/>
              <a:gd name="connsiteX13" fmla="*/ 243619 w 1979137"/>
              <a:gd name="connsiteY13" fmla="*/ 1996700 h 2781110"/>
              <a:gd name="connsiteX14" fmla="*/ 498800 w 1979137"/>
              <a:gd name="connsiteY14" fmla="*/ 2315677 h 2781110"/>
              <a:gd name="connsiteX15" fmla="*/ 785879 w 1979137"/>
              <a:gd name="connsiteY15" fmla="*/ 2453900 h 2781110"/>
              <a:gd name="connsiteX16" fmla="*/ 1083591 w 1979137"/>
              <a:gd name="connsiteY16" fmla="*/ 2219984 h 2781110"/>
              <a:gd name="connsiteX17" fmla="*/ 1466363 w 1979137"/>
              <a:gd name="connsiteY17" fmla="*/ 1847845 h 2781110"/>
              <a:gd name="connsiteX18" fmla="*/ 1689647 w 1979137"/>
              <a:gd name="connsiteY18" fmla="*/ 1635193 h 2781110"/>
              <a:gd name="connsiteX19" fmla="*/ 1838502 w 1979137"/>
              <a:gd name="connsiteY19" fmla="*/ 1635193 h 2781110"/>
              <a:gd name="connsiteX20" fmla="*/ 1827870 w 1979137"/>
              <a:gd name="connsiteY20" fmla="*/ 1847845 h 2781110"/>
              <a:gd name="connsiteX21" fmla="*/ 1572689 w 1979137"/>
              <a:gd name="connsiteY21" fmla="*/ 2092393 h 2781110"/>
              <a:gd name="connsiteX22" fmla="*/ 1221814 w 1979137"/>
              <a:gd name="connsiteY22" fmla="*/ 2336942 h 2781110"/>
              <a:gd name="connsiteX23" fmla="*/ 956000 w 1979137"/>
              <a:gd name="connsiteY23" fmla="*/ 2570859 h 2781110"/>
              <a:gd name="connsiteX24" fmla="*/ 956000 w 1979137"/>
              <a:gd name="connsiteY24" fmla="*/ 2772877 h 2781110"/>
              <a:gd name="connsiteX25" fmla="*/ 1126121 w 1979137"/>
              <a:gd name="connsiteY25" fmla="*/ 2709082 h 2781110"/>
              <a:gd name="connsiteX26" fmla="*/ 1370670 w 1979137"/>
              <a:gd name="connsiteY26" fmla="*/ 2411370 h 2781110"/>
              <a:gd name="connsiteX0" fmla="*/ 1586992 w 1958940"/>
              <a:gd name="connsiteY0" fmla="*/ 2180960 h 2762299"/>
              <a:gd name="connsiteX1" fmla="*/ 1828938 w 1958940"/>
              <a:gd name="connsiteY1" fmla="*/ 1935359 h 2762299"/>
              <a:gd name="connsiteX2" fmla="*/ 1956529 w 1958940"/>
              <a:gd name="connsiteY2" fmla="*/ 1520689 h 2762299"/>
              <a:gd name="connsiteX3" fmla="*/ 1722612 w 1958940"/>
              <a:gd name="connsiteY3" fmla="*/ 1254875 h 2762299"/>
              <a:gd name="connsiteX4" fmla="*/ 1371738 w 1958940"/>
              <a:gd name="connsiteY4" fmla="*/ 1424996 h 2762299"/>
              <a:gd name="connsiteX5" fmla="*/ 1169719 w 1958940"/>
              <a:gd name="connsiteY5" fmla="*/ 1637648 h 2762299"/>
              <a:gd name="connsiteX6" fmla="*/ 850743 w 1958940"/>
              <a:gd name="connsiteY6" fmla="*/ 1637648 h 2762299"/>
              <a:gd name="connsiteX7" fmla="*/ 606194 w 1958940"/>
              <a:gd name="connsiteY7" fmla="*/ 1424996 h 2762299"/>
              <a:gd name="connsiteX8" fmla="*/ 914538 w 1958940"/>
              <a:gd name="connsiteY8" fmla="*/ 946532 h 2762299"/>
              <a:gd name="connsiteX9" fmla="*/ 946437 w 1958940"/>
              <a:gd name="connsiteY9" fmla="*/ 478699 h 2762299"/>
              <a:gd name="connsiteX10" fmla="*/ 276584 w 1958940"/>
              <a:gd name="connsiteY10" fmla="*/ 234 h 2762299"/>
              <a:gd name="connsiteX11" fmla="*/ 191524 w 1958940"/>
              <a:gd name="connsiteY11" fmla="*/ 553127 h 2762299"/>
              <a:gd name="connsiteX12" fmla="*/ 138 w 1958940"/>
              <a:gd name="connsiteY12" fmla="*/ 1573852 h 2762299"/>
              <a:gd name="connsiteX13" fmla="*/ 223422 w 1958940"/>
              <a:gd name="connsiteY13" fmla="*/ 1977889 h 2762299"/>
              <a:gd name="connsiteX14" fmla="*/ 478603 w 1958940"/>
              <a:gd name="connsiteY14" fmla="*/ 2296866 h 2762299"/>
              <a:gd name="connsiteX15" fmla="*/ 765682 w 1958940"/>
              <a:gd name="connsiteY15" fmla="*/ 2435089 h 2762299"/>
              <a:gd name="connsiteX16" fmla="*/ 1063394 w 1958940"/>
              <a:gd name="connsiteY16" fmla="*/ 2201173 h 2762299"/>
              <a:gd name="connsiteX17" fmla="*/ 1446166 w 1958940"/>
              <a:gd name="connsiteY17" fmla="*/ 1829034 h 2762299"/>
              <a:gd name="connsiteX18" fmla="*/ 1669450 w 1958940"/>
              <a:gd name="connsiteY18" fmla="*/ 1616382 h 2762299"/>
              <a:gd name="connsiteX19" fmla="*/ 1818305 w 1958940"/>
              <a:gd name="connsiteY19" fmla="*/ 1616382 h 2762299"/>
              <a:gd name="connsiteX20" fmla="*/ 1807673 w 1958940"/>
              <a:gd name="connsiteY20" fmla="*/ 1829034 h 2762299"/>
              <a:gd name="connsiteX21" fmla="*/ 1552492 w 1958940"/>
              <a:gd name="connsiteY21" fmla="*/ 2073582 h 2762299"/>
              <a:gd name="connsiteX22" fmla="*/ 1201617 w 1958940"/>
              <a:gd name="connsiteY22" fmla="*/ 2318131 h 2762299"/>
              <a:gd name="connsiteX23" fmla="*/ 935803 w 1958940"/>
              <a:gd name="connsiteY23" fmla="*/ 2552048 h 2762299"/>
              <a:gd name="connsiteX24" fmla="*/ 935803 w 1958940"/>
              <a:gd name="connsiteY24" fmla="*/ 2754066 h 2762299"/>
              <a:gd name="connsiteX25" fmla="*/ 1105924 w 1958940"/>
              <a:gd name="connsiteY25" fmla="*/ 2690271 h 2762299"/>
              <a:gd name="connsiteX26" fmla="*/ 1350473 w 1958940"/>
              <a:gd name="connsiteY26" fmla="*/ 2392559 h 2762299"/>
              <a:gd name="connsiteX0" fmla="*/ 1587497 w 1959445"/>
              <a:gd name="connsiteY0" fmla="*/ 2180960 h 2762299"/>
              <a:gd name="connsiteX1" fmla="*/ 1829443 w 1959445"/>
              <a:gd name="connsiteY1" fmla="*/ 1935359 h 2762299"/>
              <a:gd name="connsiteX2" fmla="*/ 1957034 w 1959445"/>
              <a:gd name="connsiteY2" fmla="*/ 1520689 h 2762299"/>
              <a:gd name="connsiteX3" fmla="*/ 1723117 w 1959445"/>
              <a:gd name="connsiteY3" fmla="*/ 1254875 h 2762299"/>
              <a:gd name="connsiteX4" fmla="*/ 1372243 w 1959445"/>
              <a:gd name="connsiteY4" fmla="*/ 1424996 h 2762299"/>
              <a:gd name="connsiteX5" fmla="*/ 1170224 w 1959445"/>
              <a:gd name="connsiteY5" fmla="*/ 1637648 h 2762299"/>
              <a:gd name="connsiteX6" fmla="*/ 851248 w 1959445"/>
              <a:gd name="connsiteY6" fmla="*/ 1637648 h 2762299"/>
              <a:gd name="connsiteX7" fmla="*/ 606699 w 1959445"/>
              <a:gd name="connsiteY7" fmla="*/ 1424996 h 2762299"/>
              <a:gd name="connsiteX8" fmla="*/ 915043 w 1959445"/>
              <a:gd name="connsiteY8" fmla="*/ 946532 h 2762299"/>
              <a:gd name="connsiteX9" fmla="*/ 946942 w 1959445"/>
              <a:gd name="connsiteY9" fmla="*/ 478699 h 2762299"/>
              <a:gd name="connsiteX10" fmla="*/ 277089 w 1959445"/>
              <a:gd name="connsiteY10" fmla="*/ 234 h 2762299"/>
              <a:gd name="connsiteX11" fmla="*/ 160131 w 1959445"/>
              <a:gd name="connsiteY11" fmla="*/ 553127 h 2762299"/>
              <a:gd name="connsiteX12" fmla="*/ 643 w 1959445"/>
              <a:gd name="connsiteY12" fmla="*/ 1573852 h 2762299"/>
              <a:gd name="connsiteX13" fmla="*/ 223927 w 1959445"/>
              <a:gd name="connsiteY13" fmla="*/ 1977889 h 2762299"/>
              <a:gd name="connsiteX14" fmla="*/ 479108 w 1959445"/>
              <a:gd name="connsiteY14" fmla="*/ 2296866 h 2762299"/>
              <a:gd name="connsiteX15" fmla="*/ 766187 w 1959445"/>
              <a:gd name="connsiteY15" fmla="*/ 2435089 h 2762299"/>
              <a:gd name="connsiteX16" fmla="*/ 1063899 w 1959445"/>
              <a:gd name="connsiteY16" fmla="*/ 2201173 h 2762299"/>
              <a:gd name="connsiteX17" fmla="*/ 1446671 w 1959445"/>
              <a:gd name="connsiteY17" fmla="*/ 1829034 h 2762299"/>
              <a:gd name="connsiteX18" fmla="*/ 1669955 w 1959445"/>
              <a:gd name="connsiteY18" fmla="*/ 1616382 h 2762299"/>
              <a:gd name="connsiteX19" fmla="*/ 1818810 w 1959445"/>
              <a:gd name="connsiteY19" fmla="*/ 1616382 h 2762299"/>
              <a:gd name="connsiteX20" fmla="*/ 1808178 w 1959445"/>
              <a:gd name="connsiteY20" fmla="*/ 1829034 h 2762299"/>
              <a:gd name="connsiteX21" fmla="*/ 1552997 w 1959445"/>
              <a:gd name="connsiteY21" fmla="*/ 2073582 h 2762299"/>
              <a:gd name="connsiteX22" fmla="*/ 1202122 w 1959445"/>
              <a:gd name="connsiteY22" fmla="*/ 2318131 h 2762299"/>
              <a:gd name="connsiteX23" fmla="*/ 936308 w 1959445"/>
              <a:gd name="connsiteY23" fmla="*/ 2552048 h 2762299"/>
              <a:gd name="connsiteX24" fmla="*/ 936308 w 1959445"/>
              <a:gd name="connsiteY24" fmla="*/ 2754066 h 2762299"/>
              <a:gd name="connsiteX25" fmla="*/ 1106429 w 1959445"/>
              <a:gd name="connsiteY25" fmla="*/ 2690271 h 2762299"/>
              <a:gd name="connsiteX26" fmla="*/ 1350978 w 1959445"/>
              <a:gd name="connsiteY26" fmla="*/ 2392559 h 2762299"/>
              <a:gd name="connsiteX0" fmla="*/ 1587410 w 1959358"/>
              <a:gd name="connsiteY0" fmla="*/ 2180960 h 2762299"/>
              <a:gd name="connsiteX1" fmla="*/ 1829356 w 1959358"/>
              <a:gd name="connsiteY1" fmla="*/ 1935359 h 2762299"/>
              <a:gd name="connsiteX2" fmla="*/ 1956947 w 1959358"/>
              <a:gd name="connsiteY2" fmla="*/ 1520689 h 2762299"/>
              <a:gd name="connsiteX3" fmla="*/ 1723030 w 1959358"/>
              <a:gd name="connsiteY3" fmla="*/ 1254875 h 2762299"/>
              <a:gd name="connsiteX4" fmla="*/ 1372156 w 1959358"/>
              <a:gd name="connsiteY4" fmla="*/ 1424996 h 2762299"/>
              <a:gd name="connsiteX5" fmla="*/ 1170137 w 1959358"/>
              <a:gd name="connsiteY5" fmla="*/ 1637648 h 2762299"/>
              <a:gd name="connsiteX6" fmla="*/ 851161 w 1959358"/>
              <a:gd name="connsiteY6" fmla="*/ 1637648 h 2762299"/>
              <a:gd name="connsiteX7" fmla="*/ 606612 w 1959358"/>
              <a:gd name="connsiteY7" fmla="*/ 1424996 h 2762299"/>
              <a:gd name="connsiteX8" fmla="*/ 914956 w 1959358"/>
              <a:gd name="connsiteY8" fmla="*/ 946532 h 2762299"/>
              <a:gd name="connsiteX9" fmla="*/ 946855 w 1959358"/>
              <a:gd name="connsiteY9" fmla="*/ 478699 h 2762299"/>
              <a:gd name="connsiteX10" fmla="*/ 277002 w 1959358"/>
              <a:gd name="connsiteY10" fmla="*/ 234 h 2762299"/>
              <a:gd name="connsiteX11" fmla="*/ 160044 w 1959358"/>
              <a:gd name="connsiteY11" fmla="*/ 553127 h 2762299"/>
              <a:gd name="connsiteX12" fmla="*/ 556 w 1959358"/>
              <a:gd name="connsiteY12" fmla="*/ 1573852 h 2762299"/>
              <a:gd name="connsiteX13" fmla="*/ 223840 w 1959358"/>
              <a:gd name="connsiteY13" fmla="*/ 1977889 h 2762299"/>
              <a:gd name="connsiteX14" fmla="*/ 479021 w 1959358"/>
              <a:gd name="connsiteY14" fmla="*/ 2296866 h 2762299"/>
              <a:gd name="connsiteX15" fmla="*/ 766100 w 1959358"/>
              <a:gd name="connsiteY15" fmla="*/ 2435089 h 2762299"/>
              <a:gd name="connsiteX16" fmla="*/ 1063812 w 1959358"/>
              <a:gd name="connsiteY16" fmla="*/ 2201173 h 2762299"/>
              <a:gd name="connsiteX17" fmla="*/ 1446584 w 1959358"/>
              <a:gd name="connsiteY17" fmla="*/ 1829034 h 2762299"/>
              <a:gd name="connsiteX18" fmla="*/ 1669868 w 1959358"/>
              <a:gd name="connsiteY18" fmla="*/ 1616382 h 2762299"/>
              <a:gd name="connsiteX19" fmla="*/ 1818723 w 1959358"/>
              <a:gd name="connsiteY19" fmla="*/ 1616382 h 2762299"/>
              <a:gd name="connsiteX20" fmla="*/ 1808091 w 1959358"/>
              <a:gd name="connsiteY20" fmla="*/ 1829034 h 2762299"/>
              <a:gd name="connsiteX21" fmla="*/ 1552910 w 1959358"/>
              <a:gd name="connsiteY21" fmla="*/ 2073582 h 2762299"/>
              <a:gd name="connsiteX22" fmla="*/ 1202035 w 1959358"/>
              <a:gd name="connsiteY22" fmla="*/ 2318131 h 2762299"/>
              <a:gd name="connsiteX23" fmla="*/ 936221 w 1959358"/>
              <a:gd name="connsiteY23" fmla="*/ 2552048 h 2762299"/>
              <a:gd name="connsiteX24" fmla="*/ 936221 w 1959358"/>
              <a:gd name="connsiteY24" fmla="*/ 2754066 h 2762299"/>
              <a:gd name="connsiteX25" fmla="*/ 1106342 w 1959358"/>
              <a:gd name="connsiteY25" fmla="*/ 2690271 h 2762299"/>
              <a:gd name="connsiteX26" fmla="*/ 1350891 w 1959358"/>
              <a:gd name="connsiteY26" fmla="*/ 2392559 h 2762299"/>
              <a:gd name="connsiteX0" fmla="*/ 1586942 w 1958890"/>
              <a:gd name="connsiteY0" fmla="*/ 2180960 h 2762299"/>
              <a:gd name="connsiteX1" fmla="*/ 1828888 w 1958890"/>
              <a:gd name="connsiteY1" fmla="*/ 1935359 h 2762299"/>
              <a:gd name="connsiteX2" fmla="*/ 1956479 w 1958890"/>
              <a:gd name="connsiteY2" fmla="*/ 1520689 h 2762299"/>
              <a:gd name="connsiteX3" fmla="*/ 1722562 w 1958890"/>
              <a:gd name="connsiteY3" fmla="*/ 1254875 h 2762299"/>
              <a:gd name="connsiteX4" fmla="*/ 1371688 w 1958890"/>
              <a:gd name="connsiteY4" fmla="*/ 1424996 h 2762299"/>
              <a:gd name="connsiteX5" fmla="*/ 1169669 w 1958890"/>
              <a:gd name="connsiteY5" fmla="*/ 1637648 h 2762299"/>
              <a:gd name="connsiteX6" fmla="*/ 850693 w 1958890"/>
              <a:gd name="connsiteY6" fmla="*/ 1637648 h 2762299"/>
              <a:gd name="connsiteX7" fmla="*/ 606144 w 1958890"/>
              <a:gd name="connsiteY7" fmla="*/ 1424996 h 2762299"/>
              <a:gd name="connsiteX8" fmla="*/ 914488 w 1958890"/>
              <a:gd name="connsiteY8" fmla="*/ 946532 h 2762299"/>
              <a:gd name="connsiteX9" fmla="*/ 946387 w 1958890"/>
              <a:gd name="connsiteY9" fmla="*/ 478699 h 2762299"/>
              <a:gd name="connsiteX10" fmla="*/ 276534 w 1958890"/>
              <a:gd name="connsiteY10" fmla="*/ 234 h 2762299"/>
              <a:gd name="connsiteX11" fmla="*/ 159576 w 1958890"/>
              <a:gd name="connsiteY11" fmla="*/ 553127 h 2762299"/>
              <a:gd name="connsiteX12" fmla="*/ 88 w 1958890"/>
              <a:gd name="connsiteY12" fmla="*/ 1573852 h 2762299"/>
              <a:gd name="connsiteX13" fmla="*/ 138311 w 1958890"/>
              <a:gd name="connsiteY13" fmla="*/ 818941 h 2762299"/>
              <a:gd name="connsiteX14" fmla="*/ 223372 w 1958890"/>
              <a:gd name="connsiteY14" fmla="*/ 1977889 h 2762299"/>
              <a:gd name="connsiteX15" fmla="*/ 478553 w 1958890"/>
              <a:gd name="connsiteY15" fmla="*/ 2296866 h 2762299"/>
              <a:gd name="connsiteX16" fmla="*/ 765632 w 1958890"/>
              <a:gd name="connsiteY16" fmla="*/ 2435089 h 2762299"/>
              <a:gd name="connsiteX17" fmla="*/ 1063344 w 1958890"/>
              <a:gd name="connsiteY17" fmla="*/ 2201173 h 2762299"/>
              <a:gd name="connsiteX18" fmla="*/ 1446116 w 1958890"/>
              <a:gd name="connsiteY18" fmla="*/ 1829034 h 2762299"/>
              <a:gd name="connsiteX19" fmla="*/ 1669400 w 1958890"/>
              <a:gd name="connsiteY19" fmla="*/ 1616382 h 2762299"/>
              <a:gd name="connsiteX20" fmla="*/ 1818255 w 1958890"/>
              <a:gd name="connsiteY20" fmla="*/ 1616382 h 2762299"/>
              <a:gd name="connsiteX21" fmla="*/ 1807623 w 1958890"/>
              <a:gd name="connsiteY21" fmla="*/ 1829034 h 2762299"/>
              <a:gd name="connsiteX22" fmla="*/ 1552442 w 1958890"/>
              <a:gd name="connsiteY22" fmla="*/ 2073582 h 2762299"/>
              <a:gd name="connsiteX23" fmla="*/ 1201567 w 1958890"/>
              <a:gd name="connsiteY23" fmla="*/ 2318131 h 2762299"/>
              <a:gd name="connsiteX24" fmla="*/ 935753 w 1958890"/>
              <a:gd name="connsiteY24" fmla="*/ 2552048 h 2762299"/>
              <a:gd name="connsiteX25" fmla="*/ 935753 w 1958890"/>
              <a:gd name="connsiteY25" fmla="*/ 2754066 h 2762299"/>
              <a:gd name="connsiteX26" fmla="*/ 1105874 w 1958890"/>
              <a:gd name="connsiteY26" fmla="*/ 2690271 h 2762299"/>
              <a:gd name="connsiteX27" fmla="*/ 1350423 w 1958890"/>
              <a:gd name="connsiteY27" fmla="*/ 2392559 h 2762299"/>
              <a:gd name="connsiteX0" fmla="*/ 1600525 w 1972473"/>
              <a:gd name="connsiteY0" fmla="*/ 2180960 h 2762299"/>
              <a:gd name="connsiteX1" fmla="*/ 1842471 w 1972473"/>
              <a:gd name="connsiteY1" fmla="*/ 1935359 h 2762299"/>
              <a:gd name="connsiteX2" fmla="*/ 1970062 w 1972473"/>
              <a:gd name="connsiteY2" fmla="*/ 1520689 h 2762299"/>
              <a:gd name="connsiteX3" fmla="*/ 1736145 w 1972473"/>
              <a:gd name="connsiteY3" fmla="*/ 1254875 h 2762299"/>
              <a:gd name="connsiteX4" fmla="*/ 1385271 w 1972473"/>
              <a:gd name="connsiteY4" fmla="*/ 1424996 h 2762299"/>
              <a:gd name="connsiteX5" fmla="*/ 1183252 w 1972473"/>
              <a:gd name="connsiteY5" fmla="*/ 1637648 h 2762299"/>
              <a:gd name="connsiteX6" fmla="*/ 864276 w 1972473"/>
              <a:gd name="connsiteY6" fmla="*/ 1637648 h 2762299"/>
              <a:gd name="connsiteX7" fmla="*/ 619727 w 1972473"/>
              <a:gd name="connsiteY7" fmla="*/ 1424996 h 2762299"/>
              <a:gd name="connsiteX8" fmla="*/ 928071 w 1972473"/>
              <a:gd name="connsiteY8" fmla="*/ 946532 h 2762299"/>
              <a:gd name="connsiteX9" fmla="*/ 959970 w 1972473"/>
              <a:gd name="connsiteY9" fmla="*/ 478699 h 2762299"/>
              <a:gd name="connsiteX10" fmla="*/ 290117 w 1972473"/>
              <a:gd name="connsiteY10" fmla="*/ 234 h 2762299"/>
              <a:gd name="connsiteX11" fmla="*/ 173159 w 1972473"/>
              <a:gd name="connsiteY11" fmla="*/ 553127 h 2762299"/>
              <a:gd name="connsiteX12" fmla="*/ 13671 w 1972473"/>
              <a:gd name="connsiteY12" fmla="*/ 1573852 h 2762299"/>
              <a:gd name="connsiteX13" fmla="*/ 577196 w 1972473"/>
              <a:gd name="connsiteY13" fmla="*/ 914634 h 2762299"/>
              <a:gd name="connsiteX14" fmla="*/ 236955 w 1972473"/>
              <a:gd name="connsiteY14" fmla="*/ 1977889 h 2762299"/>
              <a:gd name="connsiteX15" fmla="*/ 492136 w 1972473"/>
              <a:gd name="connsiteY15" fmla="*/ 2296866 h 2762299"/>
              <a:gd name="connsiteX16" fmla="*/ 779215 w 1972473"/>
              <a:gd name="connsiteY16" fmla="*/ 2435089 h 2762299"/>
              <a:gd name="connsiteX17" fmla="*/ 1076927 w 1972473"/>
              <a:gd name="connsiteY17" fmla="*/ 2201173 h 2762299"/>
              <a:gd name="connsiteX18" fmla="*/ 1459699 w 1972473"/>
              <a:gd name="connsiteY18" fmla="*/ 1829034 h 2762299"/>
              <a:gd name="connsiteX19" fmla="*/ 1682983 w 1972473"/>
              <a:gd name="connsiteY19" fmla="*/ 1616382 h 2762299"/>
              <a:gd name="connsiteX20" fmla="*/ 1831838 w 1972473"/>
              <a:gd name="connsiteY20" fmla="*/ 1616382 h 2762299"/>
              <a:gd name="connsiteX21" fmla="*/ 1821206 w 1972473"/>
              <a:gd name="connsiteY21" fmla="*/ 1829034 h 2762299"/>
              <a:gd name="connsiteX22" fmla="*/ 1566025 w 1972473"/>
              <a:gd name="connsiteY22" fmla="*/ 2073582 h 2762299"/>
              <a:gd name="connsiteX23" fmla="*/ 1215150 w 1972473"/>
              <a:gd name="connsiteY23" fmla="*/ 2318131 h 2762299"/>
              <a:gd name="connsiteX24" fmla="*/ 949336 w 1972473"/>
              <a:gd name="connsiteY24" fmla="*/ 2552048 h 2762299"/>
              <a:gd name="connsiteX25" fmla="*/ 949336 w 1972473"/>
              <a:gd name="connsiteY25" fmla="*/ 2754066 h 2762299"/>
              <a:gd name="connsiteX26" fmla="*/ 1119457 w 1972473"/>
              <a:gd name="connsiteY26" fmla="*/ 2690271 h 2762299"/>
              <a:gd name="connsiteX27" fmla="*/ 1364006 w 1972473"/>
              <a:gd name="connsiteY27" fmla="*/ 2392559 h 2762299"/>
              <a:gd name="connsiteX0" fmla="*/ 1450370 w 1822318"/>
              <a:gd name="connsiteY0" fmla="*/ 2180960 h 2762299"/>
              <a:gd name="connsiteX1" fmla="*/ 1692316 w 1822318"/>
              <a:gd name="connsiteY1" fmla="*/ 1935359 h 2762299"/>
              <a:gd name="connsiteX2" fmla="*/ 1819907 w 1822318"/>
              <a:gd name="connsiteY2" fmla="*/ 1520689 h 2762299"/>
              <a:gd name="connsiteX3" fmla="*/ 1585990 w 1822318"/>
              <a:gd name="connsiteY3" fmla="*/ 1254875 h 2762299"/>
              <a:gd name="connsiteX4" fmla="*/ 1235116 w 1822318"/>
              <a:gd name="connsiteY4" fmla="*/ 1424996 h 2762299"/>
              <a:gd name="connsiteX5" fmla="*/ 1033097 w 1822318"/>
              <a:gd name="connsiteY5" fmla="*/ 1637648 h 2762299"/>
              <a:gd name="connsiteX6" fmla="*/ 714121 w 1822318"/>
              <a:gd name="connsiteY6" fmla="*/ 1637648 h 2762299"/>
              <a:gd name="connsiteX7" fmla="*/ 469572 w 1822318"/>
              <a:gd name="connsiteY7" fmla="*/ 1424996 h 2762299"/>
              <a:gd name="connsiteX8" fmla="*/ 777916 w 1822318"/>
              <a:gd name="connsiteY8" fmla="*/ 946532 h 2762299"/>
              <a:gd name="connsiteX9" fmla="*/ 809815 w 1822318"/>
              <a:gd name="connsiteY9" fmla="*/ 478699 h 2762299"/>
              <a:gd name="connsiteX10" fmla="*/ 139962 w 1822318"/>
              <a:gd name="connsiteY10" fmla="*/ 234 h 2762299"/>
              <a:gd name="connsiteX11" fmla="*/ 23004 w 1822318"/>
              <a:gd name="connsiteY11" fmla="*/ 553127 h 2762299"/>
              <a:gd name="connsiteX12" fmla="*/ 458940 w 1822318"/>
              <a:gd name="connsiteY12" fmla="*/ 744512 h 2762299"/>
              <a:gd name="connsiteX13" fmla="*/ 427041 w 1822318"/>
              <a:gd name="connsiteY13" fmla="*/ 914634 h 2762299"/>
              <a:gd name="connsiteX14" fmla="*/ 86800 w 1822318"/>
              <a:gd name="connsiteY14" fmla="*/ 1977889 h 2762299"/>
              <a:gd name="connsiteX15" fmla="*/ 341981 w 1822318"/>
              <a:gd name="connsiteY15" fmla="*/ 2296866 h 2762299"/>
              <a:gd name="connsiteX16" fmla="*/ 629060 w 1822318"/>
              <a:gd name="connsiteY16" fmla="*/ 2435089 h 2762299"/>
              <a:gd name="connsiteX17" fmla="*/ 926772 w 1822318"/>
              <a:gd name="connsiteY17" fmla="*/ 2201173 h 2762299"/>
              <a:gd name="connsiteX18" fmla="*/ 1309544 w 1822318"/>
              <a:gd name="connsiteY18" fmla="*/ 1829034 h 2762299"/>
              <a:gd name="connsiteX19" fmla="*/ 1532828 w 1822318"/>
              <a:gd name="connsiteY19" fmla="*/ 1616382 h 2762299"/>
              <a:gd name="connsiteX20" fmla="*/ 1681683 w 1822318"/>
              <a:gd name="connsiteY20" fmla="*/ 1616382 h 2762299"/>
              <a:gd name="connsiteX21" fmla="*/ 1671051 w 1822318"/>
              <a:gd name="connsiteY21" fmla="*/ 1829034 h 2762299"/>
              <a:gd name="connsiteX22" fmla="*/ 1415870 w 1822318"/>
              <a:gd name="connsiteY22" fmla="*/ 2073582 h 2762299"/>
              <a:gd name="connsiteX23" fmla="*/ 1064995 w 1822318"/>
              <a:gd name="connsiteY23" fmla="*/ 2318131 h 2762299"/>
              <a:gd name="connsiteX24" fmla="*/ 799181 w 1822318"/>
              <a:gd name="connsiteY24" fmla="*/ 2552048 h 2762299"/>
              <a:gd name="connsiteX25" fmla="*/ 799181 w 1822318"/>
              <a:gd name="connsiteY25" fmla="*/ 2754066 h 2762299"/>
              <a:gd name="connsiteX26" fmla="*/ 969302 w 1822318"/>
              <a:gd name="connsiteY26" fmla="*/ 2690271 h 2762299"/>
              <a:gd name="connsiteX27" fmla="*/ 1213851 w 1822318"/>
              <a:gd name="connsiteY27" fmla="*/ 2392559 h 2762299"/>
              <a:gd name="connsiteX0" fmla="*/ 1390152 w 1762100"/>
              <a:gd name="connsiteY0" fmla="*/ 2180912 h 2762251"/>
              <a:gd name="connsiteX1" fmla="*/ 1632098 w 1762100"/>
              <a:gd name="connsiteY1" fmla="*/ 1935311 h 2762251"/>
              <a:gd name="connsiteX2" fmla="*/ 1759689 w 1762100"/>
              <a:gd name="connsiteY2" fmla="*/ 1520641 h 2762251"/>
              <a:gd name="connsiteX3" fmla="*/ 1525772 w 1762100"/>
              <a:gd name="connsiteY3" fmla="*/ 1254827 h 2762251"/>
              <a:gd name="connsiteX4" fmla="*/ 1174898 w 1762100"/>
              <a:gd name="connsiteY4" fmla="*/ 1424948 h 2762251"/>
              <a:gd name="connsiteX5" fmla="*/ 972879 w 1762100"/>
              <a:gd name="connsiteY5" fmla="*/ 1637600 h 2762251"/>
              <a:gd name="connsiteX6" fmla="*/ 653903 w 1762100"/>
              <a:gd name="connsiteY6" fmla="*/ 1637600 h 2762251"/>
              <a:gd name="connsiteX7" fmla="*/ 409354 w 1762100"/>
              <a:gd name="connsiteY7" fmla="*/ 1424948 h 2762251"/>
              <a:gd name="connsiteX8" fmla="*/ 717698 w 1762100"/>
              <a:gd name="connsiteY8" fmla="*/ 946484 h 2762251"/>
              <a:gd name="connsiteX9" fmla="*/ 749597 w 1762100"/>
              <a:gd name="connsiteY9" fmla="*/ 478651 h 2762251"/>
              <a:gd name="connsiteX10" fmla="*/ 79744 w 1762100"/>
              <a:gd name="connsiteY10" fmla="*/ 186 h 2762251"/>
              <a:gd name="connsiteX11" fmla="*/ 47847 w 1762100"/>
              <a:gd name="connsiteY11" fmla="*/ 425488 h 2762251"/>
              <a:gd name="connsiteX12" fmla="*/ 398722 w 1762100"/>
              <a:gd name="connsiteY12" fmla="*/ 744464 h 2762251"/>
              <a:gd name="connsiteX13" fmla="*/ 366823 w 1762100"/>
              <a:gd name="connsiteY13" fmla="*/ 914586 h 2762251"/>
              <a:gd name="connsiteX14" fmla="*/ 26582 w 1762100"/>
              <a:gd name="connsiteY14" fmla="*/ 1977841 h 2762251"/>
              <a:gd name="connsiteX15" fmla="*/ 281763 w 1762100"/>
              <a:gd name="connsiteY15" fmla="*/ 2296818 h 2762251"/>
              <a:gd name="connsiteX16" fmla="*/ 568842 w 1762100"/>
              <a:gd name="connsiteY16" fmla="*/ 2435041 h 2762251"/>
              <a:gd name="connsiteX17" fmla="*/ 866554 w 1762100"/>
              <a:gd name="connsiteY17" fmla="*/ 2201125 h 2762251"/>
              <a:gd name="connsiteX18" fmla="*/ 1249326 w 1762100"/>
              <a:gd name="connsiteY18" fmla="*/ 1828986 h 2762251"/>
              <a:gd name="connsiteX19" fmla="*/ 1472610 w 1762100"/>
              <a:gd name="connsiteY19" fmla="*/ 1616334 h 2762251"/>
              <a:gd name="connsiteX20" fmla="*/ 1621465 w 1762100"/>
              <a:gd name="connsiteY20" fmla="*/ 1616334 h 2762251"/>
              <a:gd name="connsiteX21" fmla="*/ 1610833 w 1762100"/>
              <a:gd name="connsiteY21" fmla="*/ 1828986 h 2762251"/>
              <a:gd name="connsiteX22" fmla="*/ 1355652 w 1762100"/>
              <a:gd name="connsiteY22" fmla="*/ 2073534 h 2762251"/>
              <a:gd name="connsiteX23" fmla="*/ 1004777 w 1762100"/>
              <a:gd name="connsiteY23" fmla="*/ 2318083 h 2762251"/>
              <a:gd name="connsiteX24" fmla="*/ 738963 w 1762100"/>
              <a:gd name="connsiteY24" fmla="*/ 2552000 h 2762251"/>
              <a:gd name="connsiteX25" fmla="*/ 738963 w 1762100"/>
              <a:gd name="connsiteY25" fmla="*/ 2754018 h 2762251"/>
              <a:gd name="connsiteX26" fmla="*/ 909084 w 1762100"/>
              <a:gd name="connsiteY26" fmla="*/ 2690223 h 2762251"/>
              <a:gd name="connsiteX27" fmla="*/ 1153633 w 1762100"/>
              <a:gd name="connsiteY27" fmla="*/ 2392511 h 2762251"/>
              <a:gd name="connsiteX0" fmla="*/ 1366344 w 1738292"/>
              <a:gd name="connsiteY0" fmla="*/ 2191264 h 2772603"/>
              <a:gd name="connsiteX1" fmla="*/ 1608290 w 1738292"/>
              <a:gd name="connsiteY1" fmla="*/ 1945663 h 2772603"/>
              <a:gd name="connsiteX2" fmla="*/ 1735881 w 1738292"/>
              <a:gd name="connsiteY2" fmla="*/ 1530993 h 2772603"/>
              <a:gd name="connsiteX3" fmla="*/ 1501964 w 1738292"/>
              <a:gd name="connsiteY3" fmla="*/ 1265179 h 2772603"/>
              <a:gd name="connsiteX4" fmla="*/ 1151090 w 1738292"/>
              <a:gd name="connsiteY4" fmla="*/ 1435300 h 2772603"/>
              <a:gd name="connsiteX5" fmla="*/ 949071 w 1738292"/>
              <a:gd name="connsiteY5" fmla="*/ 1647952 h 2772603"/>
              <a:gd name="connsiteX6" fmla="*/ 630095 w 1738292"/>
              <a:gd name="connsiteY6" fmla="*/ 1647952 h 2772603"/>
              <a:gd name="connsiteX7" fmla="*/ 385546 w 1738292"/>
              <a:gd name="connsiteY7" fmla="*/ 1435300 h 2772603"/>
              <a:gd name="connsiteX8" fmla="*/ 693890 w 1738292"/>
              <a:gd name="connsiteY8" fmla="*/ 956836 h 2772603"/>
              <a:gd name="connsiteX9" fmla="*/ 725789 w 1738292"/>
              <a:gd name="connsiteY9" fmla="*/ 489003 h 2772603"/>
              <a:gd name="connsiteX10" fmla="*/ 257955 w 1738292"/>
              <a:gd name="connsiteY10" fmla="*/ 159393 h 2772603"/>
              <a:gd name="connsiteX11" fmla="*/ 55936 w 1738292"/>
              <a:gd name="connsiteY11" fmla="*/ 10538 h 2772603"/>
              <a:gd name="connsiteX12" fmla="*/ 24039 w 1738292"/>
              <a:gd name="connsiteY12" fmla="*/ 435840 h 2772603"/>
              <a:gd name="connsiteX13" fmla="*/ 374914 w 1738292"/>
              <a:gd name="connsiteY13" fmla="*/ 754816 h 2772603"/>
              <a:gd name="connsiteX14" fmla="*/ 343015 w 1738292"/>
              <a:gd name="connsiteY14" fmla="*/ 924938 h 2772603"/>
              <a:gd name="connsiteX15" fmla="*/ 2774 w 1738292"/>
              <a:gd name="connsiteY15" fmla="*/ 1988193 h 2772603"/>
              <a:gd name="connsiteX16" fmla="*/ 257955 w 1738292"/>
              <a:gd name="connsiteY16" fmla="*/ 2307170 h 2772603"/>
              <a:gd name="connsiteX17" fmla="*/ 545034 w 1738292"/>
              <a:gd name="connsiteY17" fmla="*/ 2445393 h 2772603"/>
              <a:gd name="connsiteX18" fmla="*/ 842746 w 1738292"/>
              <a:gd name="connsiteY18" fmla="*/ 2211477 h 2772603"/>
              <a:gd name="connsiteX19" fmla="*/ 1225518 w 1738292"/>
              <a:gd name="connsiteY19" fmla="*/ 1839338 h 2772603"/>
              <a:gd name="connsiteX20" fmla="*/ 1448802 w 1738292"/>
              <a:gd name="connsiteY20" fmla="*/ 1626686 h 2772603"/>
              <a:gd name="connsiteX21" fmla="*/ 1597657 w 1738292"/>
              <a:gd name="connsiteY21" fmla="*/ 1626686 h 2772603"/>
              <a:gd name="connsiteX22" fmla="*/ 1587025 w 1738292"/>
              <a:gd name="connsiteY22" fmla="*/ 1839338 h 2772603"/>
              <a:gd name="connsiteX23" fmla="*/ 1331844 w 1738292"/>
              <a:gd name="connsiteY23" fmla="*/ 2083886 h 2772603"/>
              <a:gd name="connsiteX24" fmla="*/ 980969 w 1738292"/>
              <a:gd name="connsiteY24" fmla="*/ 2328435 h 2772603"/>
              <a:gd name="connsiteX25" fmla="*/ 715155 w 1738292"/>
              <a:gd name="connsiteY25" fmla="*/ 2562352 h 2772603"/>
              <a:gd name="connsiteX26" fmla="*/ 715155 w 1738292"/>
              <a:gd name="connsiteY26" fmla="*/ 2764370 h 2772603"/>
              <a:gd name="connsiteX27" fmla="*/ 885276 w 1738292"/>
              <a:gd name="connsiteY27" fmla="*/ 2700575 h 2772603"/>
              <a:gd name="connsiteX28" fmla="*/ 1129825 w 1738292"/>
              <a:gd name="connsiteY28" fmla="*/ 2402863 h 2772603"/>
              <a:gd name="connsiteX0" fmla="*/ 1369626 w 1741574"/>
              <a:gd name="connsiteY0" fmla="*/ 2220844 h 2802183"/>
              <a:gd name="connsiteX1" fmla="*/ 1611572 w 1741574"/>
              <a:gd name="connsiteY1" fmla="*/ 1975243 h 2802183"/>
              <a:gd name="connsiteX2" fmla="*/ 1739163 w 1741574"/>
              <a:gd name="connsiteY2" fmla="*/ 1560573 h 2802183"/>
              <a:gd name="connsiteX3" fmla="*/ 1505246 w 1741574"/>
              <a:gd name="connsiteY3" fmla="*/ 1294759 h 2802183"/>
              <a:gd name="connsiteX4" fmla="*/ 1154372 w 1741574"/>
              <a:gd name="connsiteY4" fmla="*/ 1464880 h 2802183"/>
              <a:gd name="connsiteX5" fmla="*/ 952353 w 1741574"/>
              <a:gd name="connsiteY5" fmla="*/ 1677532 h 2802183"/>
              <a:gd name="connsiteX6" fmla="*/ 633377 w 1741574"/>
              <a:gd name="connsiteY6" fmla="*/ 1677532 h 2802183"/>
              <a:gd name="connsiteX7" fmla="*/ 388828 w 1741574"/>
              <a:gd name="connsiteY7" fmla="*/ 1464880 h 2802183"/>
              <a:gd name="connsiteX8" fmla="*/ 697172 w 1741574"/>
              <a:gd name="connsiteY8" fmla="*/ 986416 h 2802183"/>
              <a:gd name="connsiteX9" fmla="*/ 729071 w 1741574"/>
              <a:gd name="connsiteY9" fmla="*/ 518583 h 2802183"/>
              <a:gd name="connsiteX10" fmla="*/ 346297 w 1741574"/>
              <a:gd name="connsiteY10" fmla="*/ 72015 h 2802183"/>
              <a:gd name="connsiteX11" fmla="*/ 59218 w 1741574"/>
              <a:gd name="connsiteY11" fmla="*/ 40118 h 2802183"/>
              <a:gd name="connsiteX12" fmla="*/ 27321 w 1741574"/>
              <a:gd name="connsiteY12" fmla="*/ 465420 h 2802183"/>
              <a:gd name="connsiteX13" fmla="*/ 378196 w 1741574"/>
              <a:gd name="connsiteY13" fmla="*/ 784396 h 2802183"/>
              <a:gd name="connsiteX14" fmla="*/ 346297 w 1741574"/>
              <a:gd name="connsiteY14" fmla="*/ 954518 h 2802183"/>
              <a:gd name="connsiteX15" fmla="*/ 6056 w 1741574"/>
              <a:gd name="connsiteY15" fmla="*/ 2017773 h 2802183"/>
              <a:gd name="connsiteX16" fmla="*/ 261237 w 1741574"/>
              <a:gd name="connsiteY16" fmla="*/ 2336750 h 2802183"/>
              <a:gd name="connsiteX17" fmla="*/ 548316 w 1741574"/>
              <a:gd name="connsiteY17" fmla="*/ 2474973 h 2802183"/>
              <a:gd name="connsiteX18" fmla="*/ 846028 w 1741574"/>
              <a:gd name="connsiteY18" fmla="*/ 2241057 h 2802183"/>
              <a:gd name="connsiteX19" fmla="*/ 1228800 w 1741574"/>
              <a:gd name="connsiteY19" fmla="*/ 1868918 h 2802183"/>
              <a:gd name="connsiteX20" fmla="*/ 1452084 w 1741574"/>
              <a:gd name="connsiteY20" fmla="*/ 1656266 h 2802183"/>
              <a:gd name="connsiteX21" fmla="*/ 1600939 w 1741574"/>
              <a:gd name="connsiteY21" fmla="*/ 1656266 h 2802183"/>
              <a:gd name="connsiteX22" fmla="*/ 1590307 w 1741574"/>
              <a:gd name="connsiteY22" fmla="*/ 1868918 h 2802183"/>
              <a:gd name="connsiteX23" fmla="*/ 1335126 w 1741574"/>
              <a:gd name="connsiteY23" fmla="*/ 2113466 h 2802183"/>
              <a:gd name="connsiteX24" fmla="*/ 984251 w 1741574"/>
              <a:gd name="connsiteY24" fmla="*/ 2358015 h 2802183"/>
              <a:gd name="connsiteX25" fmla="*/ 718437 w 1741574"/>
              <a:gd name="connsiteY25" fmla="*/ 2591932 h 2802183"/>
              <a:gd name="connsiteX26" fmla="*/ 718437 w 1741574"/>
              <a:gd name="connsiteY26" fmla="*/ 2793950 h 2802183"/>
              <a:gd name="connsiteX27" fmla="*/ 888558 w 1741574"/>
              <a:gd name="connsiteY27" fmla="*/ 2730155 h 2802183"/>
              <a:gd name="connsiteX28" fmla="*/ 1133107 w 1741574"/>
              <a:gd name="connsiteY28" fmla="*/ 2432443 h 2802183"/>
              <a:gd name="connsiteX0" fmla="*/ 1369626 w 1741574"/>
              <a:gd name="connsiteY0" fmla="*/ 2220844 h 2802183"/>
              <a:gd name="connsiteX1" fmla="*/ 1611572 w 1741574"/>
              <a:gd name="connsiteY1" fmla="*/ 1975243 h 2802183"/>
              <a:gd name="connsiteX2" fmla="*/ 1739163 w 1741574"/>
              <a:gd name="connsiteY2" fmla="*/ 1560573 h 2802183"/>
              <a:gd name="connsiteX3" fmla="*/ 1505246 w 1741574"/>
              <a:gd name="connsiteY3" fmla="*/ 1294759 h 2802183"/>
              <a:gd name="connsiteX4" fmla="*/ 1154372 w 1741574"/>
              <a:gd name="connsiteY4" fmla="*/ 1464880 h 2802183"/>
              <a:gd name="connsiteX5" fmla="*/ 952353 w 1741574"/>
              <a:gd name="connsiteY5" fmla="*/ 1677532 h 2802183"/>
              <a:gd name="connsiteX6" fmla="*/ 633377 w 1741574"/>
              <a:gd name="connsiteY6" fmla="*/ 1677532 h 2802183"/>
              <a:gd name="connsiteX7" fmla="*/ 388828 w 1741574"/>
              <a:gd name="connsiteY7" fmla="*/ 1464880 h 2802183"/>
              <a:gd name="connsiteX8" fmla="*/ 697172 w 1741574"/>
              <a:gd name="connsiteY8" fmla="*/ 986416 h 2802183"/>
              <a:gd name="connsiteX9" fmla="*/ 718438 w 1741574"/>
              <a:gd name="connsiteY9" fmla="*/ 582378 h 2802183"/>
              <a:gd name="connsiteX10" fmla="*/ 346297 w 1741574"/>
              <a:gd name="connsiteY10" fmla="*/ 72015 h 2802183"/>
              <a:gd name="connsiteX11" fmla="*/ 59218 w 1741574"/>
              <a:gd name="connsiteY11" fmla="*/ 40118 h 2802183"/>
              <a:gd name="connsiteX12" fmla="*/ 27321 w 1741574"/>
              <a:gd name="connsiteY12" fmla="*/ 465420 h 2802183"/>
              <a:gd name="connsiteX13" fmla="*/ 378196 w 1741574"/>
              <a:gd name="connsiteY13" fmla="*/ 784396 h 2802183"/>
              <a:gd name="connsiteX14" fmla="*/ 346297 w 1741574"/>
              <a:gd name="connsiteY14" fmla="*/ 954518 h 2802183"/>
              <a:gd name="connsiteX15" fmla="*/ 6056 w 1741574"/>
              <a:gd name="connsiteY15" fmla="*/ 2017773 h 2802183"/>
              <a:gd name="connsiteX16" fmla="*/ 261237 w 1741574"/>
              <a:gd name="connsiteY16" fmla="*/ 2336750 h 2802183"/>
              <a:gd name="connsiteX17" fmla="*/ 548316 w 1741574"/>
              <a:gd name="connsiteY17" fmla="*/ 2474973 h 2802183"/>
              <a:gd name="connsiteX18" fmla="*/ 846028 w 1741574"/>
              <a:gd name="connsiteY18" fmla="*/ 2241057 h 2802183"/>
              <a:gd name="connsiteX19" fmla="*/ 1228800 w 1741574"/>
              <a:gd name="connsiteY19" fmla="*/ 1868918 h 2802183"/>
              <a:gd name="connsiteX20" fmla="*/ 1452084 w 1741574"/>
              <a:gd name="connsiteY20" fmla="*/ 1656266 h 2802183"/>
              <a:gd name="connsiteX21" fmla="*/ 1600939 w 1741574"/>
              <a:gd name="connsiteY21" fmla="*/ 1656266 h 2802183"/>
              <a:gd name="connsiteX22" fmla="*/ 1590307 w 1741574"/>
              <a:gd name="connsiteY22" fmla="*/ 1868918 h 2802183"/>
              <a:gd name="connsiteX23" fmla="*/ 1335126 w 1741574"/>
              <a:gd name="connsiteY23" fmla="*/ 2113466 h 2802183"/>
              <a:gd name="connsiteX24" fmla="*/ 984251 w 1741574"/>
              <a:gd name="connsiteY24" fmla="*/ 2358015 h 2802183"/>
              <a:gd name="connsiteX25" fmla="*/ 718437 w 1741574"/>
              <a:gd name="connsiteY25" fmla="*/ 2591932 h 2802183"/>
              <a:gd name="connsiteX26" fmla="*/ 718437 w 1741574"/>
              <a:gd name="connsiteY26" fmla="*/ 2793950 h 2802183"/>
              <a:gd name="connsiteX27" fmla="*/ 888558 w 1741574"/>
              <a:gd name="connsiteY27" fmla="*/ 2730155 h 2802183"/>
              <a:gd name="connsiteX28" fmla="*/ 1133107 w 1741574"/>
              <a:gd name="connsiteY28" fmla="*/ 2432443 h 2802183"/>
              <a:gd name="connsiteX0" fmla="*/ 1369626 w 1741574"/>
              <a:gd name="connsiteY0" fmla="*/ 2220844 h 2802183"/>
              <a:gd name="connsiteX1" fmla="*/ 1611572 w 1741574"/>
              <a:gd name="connsiteY1" fmla="*/ 1975243 h 2802183"/>
              <a:gd name="connsiteX2" fmla="*/ 1739163 w 1741574"/>
              <a:gd name="connsiteY2" fmla="*/ 1560573 h 2802183"/>
              <a:gd name="connsiteX3" fmla="*/ 1505246 w 1741574"/>
              <a:gd name="connsiteY3" fmla="*/ 1294759 h 2802183"/>
              <a:gd name="connsiteX4" fmla="*/ 1154372 w 1741574"/>
              <a:gd name="connsiteY4" fmla="*/ 1464880 h 2802183"/>
              <a:gd name="connsiteX5" fmla="*/ 952353 w 1741574"/>
              <a:gd name="connsiteY5" fmla="*/ 1677532 h 2802183"/>
              <a:gd name="connsiteX6" fmla="*/ 633377 w 1741574"/>
              <a:gd name="connsiteY6" fmla="*/ 1677532 h 2802183"/>
              <a:gd name="connsiteX7" fmla="*/ 388828 w 1741574"/>
              <a:gd name="connsiteY7" fmla="*/ 1464880 h 2802183"/>
              <a:gd name="connsiteX8" fmla="*/ 792865 w 1741574"/>
              <a:gd name="connsiteY8" fmla="*/ 933253 h 2802183"/>
              <a:gd name="connsiteX9" fmla="*/ 718438 w 1741574"/>
              <a:gd name="connsiteY9" fmla="*/ 582378 h 2802183"/>
              <a:gd name="connsiteX10" fmla="*/ 346297 w 1741574"/>
              <a:gd name="connsiteY10" fmla="*/ 72015 h 2802183"/>
              <a:gd name="connsiteX11" fmla="*/ 59218 w 1741574"/>
              <a:gd name="connsiteY11" fmla="*/ 40118 h 2802183"/>
              <a:gd name="connsiteX12" fmla="*/ 27321 w 1741574"/>
              <a:gd name="connsiteY12" fmla="*/ 465420 h 2802183"/>
              <a:gd name="connsiteX13" fmla="*/ 378196 w 1741574"/>
              <a:gd name="connsiteY13" fmla="*/ 784396 h 2802183"/>
              <a:gd name="connsiteX14" fmla="*/ 346297 w 1741574"/>
              <a:gd name="connsiteY14" fmla="*/ 954518 h 2802183"/>
              <a:gd name="connsiteX15" fmla="*/ 6056 w 1741574"/>
              <a:gd name="connsiteY15" fmla="*/ 2017773 h 2802183"/>
              <a:gd name="connsiteX16" fmla="*/ 261237 w 1741574"/>
              <a:gd name="connsiteY16" fmla="*/ 2336750 h 2802183"/>
              <a:gd name="connsiteX17" fmla="*/ 548316 w 1741574"/>
              <a:gd name="connsiteY17" fmla="*/ 2474973 h 2802183"/>
              <a:gd name="connsiteX18" fmla="*/ 846028 w 1741574"/>
              <a:gd name="connsiteY18" fmla="*/ 2241057 h 2802183"/>
              <a:gd name="connsiteX19" fmla="*/ 1228800 w 1741574"/>
              <a:gd name="connsiteY19" fmla="*/ 1868918 h 2802183"/>
              <a:gd name="connsiteX20" fmla="*/ 1452084 w 1741574"/>
              <a:gd name="connsiteY20" fmla="*/ 1656266 h 2802183"/>
              <a:gd name="connsiteX21" fmla="*/ 1600939 w 1741574"/>
              <a:gd name="connsiteY21" fmla="*/ 1656266 h 2802183"/>
              <a:gd name="connsiteX22" fmla="*/ 1590307 w 1741574"/>
              <a:gd name="connsiteY22" fmla="*/ 1868918 h 2802183"/>
              <a:gd name="connsiteX23" fmla="*/ 1335126 w 1741574"/>
              <a:gd name="connsiteY23" fmla="*/ 2113466 h 2802183"/>
              <a:gd name="connsiteX24" fmla="*/ 984251 w 1741574"/>
              <a:gd name="connsiteY24" fmla="*/ 2358015 h 2802183"/>
              <a:gd name="connsiteX25" fmla="*/ 718437 w 1741574"/>
              <a:gd name="connsiteY25" fmla="*/ 2591932 h 2802183"/>
              <a:gd name="connsiteX26" fmla="*/ 718437 w 1741574"/>
              <a:gd name="connsiteY26" fmla="*/ 2793950 h 2802183"/>
              <a:gd name="connsiteX27" fmla="*/ 888558 w 1741574"/>
              <a:gd name="connsiteY27" fmla="*/ 2730155 h 2802183"/>
              <a:gd name="connsiteX28" fmla="*/ 1133107 w 1741574"/>
              <a:gd name="connsiteY28" fmla="*/ 2432443 h 2802183"/>
              <a:gd name="connsiteX0" fmla="*/ 1369626 w 1741574"/>
              <a:gd name="connsiteY0" fmla="*/ 2220844 h 2802183"/>
              <a:gd name="connsiteX1" fmla="*/ 1611572 w 1741574"/>
              <a:gd name="connsiteY1" fmla="*/ 1975243 h 2802183"/>
              <a:gd name="connsiteX2" fmla="*/ 1739163 w 1741574"/>
              <a:gd name="connsiteY2" fmla="*/ 1560573 h 2802183"/>
              <a:gd name="connsiteX3" fmla="*/ 1505246 w 1741574"/>
              <a:gd name="connsiteY3" fmla="*/ 1294759 h 2802183"/>
              <a:gd name="connsiteX4" fmla="*/ 1154372 w 1741574"/>
              <a:gd name="connsiteY4" fmla="*/ 1464880 h 2802183"/>
              <a:gd name="connsiteX5" fmla="*/ 952353 w 1741574"/>
              <a:gd name="connsiteY5" fmla="*/ 1677532 h 2802183"/>
              <a:gd name="connsiteX6" fmla="*/ 633377 w 1741574"/>
              <a:gd name="connsiteY6" fmla="*/ 1677532 h 2802183"/>
              <a:gd name="connsiteX7" fmla="*/ 388828 w 1741574"/>
              <a:gd name="connsiteY7" fmla="*/ 1464880 h 2802183"/>
              <a:gd name="connsiteX8" fmla="*/ 792865 w 1741574"/>
              <a:gd name="connsiteY8" fmla="*/ 933253 h 2802183"/>
              <a:gd name="connsiteX9" fmla="*/ 718438 w 1741574"/>
              <a:gd name="connsiteY9" fmla="*/ 582378 h 2802183"/>
              <a:gd name="connsiteX10" fmla="*/ 346297 w 1741574"/>
              <a:gd name="connsiteY10" fmla="*/ 72015 h 2802183"/>
              <a:gd name="connsiteX11" fmla="*/ 59218 w 1741574"/>
              <a:gd name="connsiteY11" fmla="*/ 40118 h 2802183"/>
              <a:gd name="connsiteX12" fmla="*/ 27321 w 1741574"/>
              <a:gd name="connsiteY12" fmla="*/ 465420 h 2802183"/>
              <a:gd name="connsiteX13" fmla="*/ 378196 w 1741574"/>
              <a:gd name="connsiteY13" fmla="*/ 784396 h 2802183"/>
              <a:gd name="connsiteX14" fmla="*/ 346297 w 1741574"/>
              <a:gd name="connsiteY14" fmla="*/ 1241597 h 2802183"/>
              <a:gd name="connsiteX15" fmla="*/ 6056 w 1741574"/>
              <a:gd name="connsiteY15" fmla="*/ 2017773 h 2802183"/>
              <a:gd name="connsiteX16" fmla="*/ 261237 w 1741574"/>
              <a:gd name="connsiteY16" fmla="*/ 2336750 h 2802183"/>
              <a:gd name="connsiteX17" fmla="*/ 548316 w 1741574"/>
              <a:gd name="connsiteY17" fmla="*/ 2474973 h 2802183"/>
              <a:gd name="connsiteX18" fmla="*/ 846028 w 1741574"/>
              <a:gd name="connsiteY18" fmla="*/ 2241057 h 2802183"/>
              <a:gd name="connsiteX19" fmla="*/ 1228800 w 1741574"/>
              <a:gd name="connsiteY19" fmla="*/ 1868918 h 2802183"/>
              <a:gd name="connsiteX20" fmla="*/ 1452084 w 1741574"/>
              <a:gd name="connsiteY20" fmla="*/ 1656266 h 2802183"/>
              <a:gd name="connsiteX21" fmla="*/ 1600939 w 1741574"/>
              <a:gd name="connsiteY21" fmla="*/ 1656266 h 2802183"/>
              <a:gd name="connsiteX22" fmla="*/ 1590307 w 1741574"/>
              <a:gd name="connsiteY22" fmla="*/ 1868918 h 2802183"/>
              <a:gd name="connsiteX23" fmla="*/ 1335126 w 1741574"/>
              <a:gd name="connsiteY23" fmla="*/ 2113466 h 2802183"/>
              <a:gd name="connsiteX24" fmla="*/ 984251 w 1741574"/>
              <a:gd name="connsiteY24" fmla="*/ 2358015 h 2802183"/>
              <a:gd name="connsiteX25" fmla="*/ 718437 w 1741574"/>
              <a:gd name="connsiteY25" fmla="*/ 2591932 h 2802183"/>
              <a:gd name="connsiteX26" fmla="*/ 718437 w 1741574"/>
              <a:gd name="connsiteY26" fmla="*/ 2793950 h 2802183"/>
              <a:gd name="connsiteX27" fmla="*/ 888558 w 1741574"/>
              <a:gd name="connsiteY27" fmla="*/ 2730155 h 2802183"/>
              <a:gd name="connsiteX28" fmla="*/ 1133107 w 1741574"/>
              <a:gd name="connsiteY28" fmla="*/ 2432443 h 2802183"/>
              <a:gd name="connsiteX0" fmla="*/ 1371977 w 1743925"/>
              <a:gd name="connsiteY0" fmla="*/ 2220844 h 2802183"/>
              <a:gd name="connsiteX1" fmla="*/ 1613923 w 1743925"/>
              <a:gd name="connsiteY1" fmla="*/ 1975243 h 2802183"/>
              <a:gd name="connsiteX2" fmla="*/ 1741514 w 1743925"/>
              <a:gd name="connsiteY2" fmla="*/ 1560573 h 2802183"/>
              <a:gd name="connsiteX3" fmla="*/ 1507597 w 1743925"/>
              <a:gd name="connsiteY3" fmla="*/ 1294759 h 2802183"/>
              <a:gd name="connsiteX4" fmla="*/ 1156723 w 1743925"/>
              <a:gd name="connsiteY4" fmla="*/ 1464880 h 2802183"/>
              <a:gd name="connsiteX5" fmla="*/ 954704 w 1743925"/>
              <a:gd name="connsiteY5" fmla="*/ 1677532 h 2802183"/>
              <a:gd name="connsiteX6" fmla="*/ 635728 w 1743925"/>
              <a:gd name="connsiteY6" fmla="*/ 1677532 h 2802183"/>
              <a:gd name="connsiteX7" fmla="*/ 391179 w 1743925"/>
              <a:gd name="connsiteY7" fmla="*/ 1464880 h 2802183"/>
              <a:gd name="connsiteX8" fmla="*/ 795216 w 1743925"/>
              <a:gd name="connsiteY8" fmla="*/ 933253 h 2802183"/>
              <a:gd name="connsiteX9" fmla="*/ 720789 w 1743925"/>
              <a:gd name="connsiteY9" fmla="*/ 582378 h 2802183"/>
              <a:gd name="connsiteX10" fmla="*/ 348648 w 1743925"/>
              <a:gd name="connsiteY10" fmla="*/ 72015 h 2802183"/>
              <a:gd name="connsiteX11" fmla="*/ 61569 w 1743925"/>
              <a:gd name="connsiteY11" fmla="*/ 40118 h 2802183"/>
              <a:gd name="connsiteX12" fmla="*/ 29672 w 1743925"/>
              <a:gd name="connsiteY12" fmla="*/ 465420 h 2802183"/>
              <a:gd name="connsiteX13" fmla="*/ 412445 w 1743925"/>
              <a:gd name="connsiteY13" fmla="*/ 869456 h 2802183"/>
              <a:gd name="connsiteX14" fmla="*/ 348648 w 1743925"/>
              <a:gd name="connsiteY14" fmla="*/ 1241597 h 2802183"/>
              <a:gd name="connsiteX15" fmla="*/ 8407 w 1743925"/>
              <a:gd name="connsiteY15" fmla="*/ 2017773 h 2802183"/>
              <a:gd name="connsiteX16" fmla="*/ 263588 w 1743925"/>
              <a:gd name="connsiteY16" fmla="*/ 2336750 h 2802183"/>
              <a:gd name="connsiteX17" fmla="*/ 550667 w 1743925"/>
              <a:gd name="connsiteY17" fmla="*/ 2474973 h 2802183"/>
              <a:gd name="connsiteX18" fmla="*/ 848379 w 1743925"/>
              <a:gd name="connsiteY18" fmla="*/ 2241057 h 2802183"/>
              <a:gd name="connsiteX19" fmla="*/ 1231151 w 1743925"/>
              <a:gd name="connsiteY19" fmla="*/ 1868918 h 2802183"/>
              <a:gd name="connsiteX20" fmla="*/ 1454435 w 1743925"/>
              <a:gd name="connsiteY20" fmla="*/ 1656266 h 2802183"/>
              <a:gd name="connsiteX21" fmla="*/ 1603290 w 1743925"/>
              <a:gd name="connsiteY21" fmla="*/ 1656266 h 2802183"/>
              <a:gd name="connsiteX22" fmla="*/ 1592658 w 1743925"/>
              <a:gd name="connsiteY22" fmla="*/ 1868918 h 2802183"/>
              <a:gd name="connsiteX23" fmla="*/ 1337477 w 1743925"/>
              <a:gd name="connsiteY23" fmla="*/ 2113466 h 2802183"/>
              <a:gd name="connsiteX24" fmla="*/ 986602 w 1743925"/>
              <a:gd name="connsiteY24" fmla="*/ 2358015 h 2802183"/>
              <a:gd name="connsiteX25" fmla="*/ 720788 w 1743925"/>
              <a:gd name="connsiteY25" fmla="*/ 2591932 h 2802183"/>
              <a:gd name="connsiteX26" fmla="*/ 720788 w 1743925"/>
              <a:gd name="connsiteY26" fmla="*/ 2793950 h 2802183"/>
              <a:gd name="connsiteX27" fmla="*/ 890909 w 1743925"/>
              <a:gd name="connsiteY27" fmla="*/ 2730155 h 2802183"/>
              <a:gd name="connsiteX28" fmla="*/ 1135458 w 1743925"/>
              <a:gd name="connsiteY28" fmla="*/ 2432443 h 2802183"/>
              <a:gd name="connsiteX0" fmla="*/ 1371977 w 1743925"/>
              <a:gd name="connsiteY0" fmla="*/ 2220844 h 2802183"/>
              <a:gd name="connsiteX1" fmla="*/ 1613923 w 1743925"/>
              <a:gd name="connsiteY1" fmla="*/ 1975243 h 2802183"/>
              <a:gd name="connsiteX2" fmla="*/ 1741514 w 1743925"/>
              <a:gd name="connsiteY2" fmla="*/ 1560573 h 2802183"/>
              <a:gd name="connsiteX3" fmla="*/ 1507597 w 1743925"/>
              <a:gd name="connsiteY3" fmla="*/ 1294759 h 2802183"/>
              <a:gd name="connsiteX4" fmla="*/ 1156723 w 1743925"/>
              <a:gd name="connsiteY4" fmla="*/ 1464880 h 2802183"/>
              <a:gd name="connsiteX5" fmla="*/ 954704 w 1743925"/>
              <a:gd name="connsiteY5" fmla="*/ 1677532 h 2802183"/>
              <a:gd name="connsiteX6" fmla="*/ 635728 w 1743925"/>
              <a:gd name="connsiteY6" fmla="*/ 1677532 h 2802183"/>
              <a:gd name="connsiteX7" fmla="*/ 391179 w 1743925"/>
              <a:gd name="connsiteY7" fmla="*/ 1464880 h 2802183"/>
              <a:gd name="connsiteX8" fmla="*/ 795216 w 1743925"/>
              <a:gd name="connsiteY8" fmla="*/ 933253 h 2802183"/>
              <a:gd name="connsiteX9" fmla="*/ 720789 w 1743925"/>
              <a:gd name="connsiteY9" fmla="*/ 582378 h 2802183"/>
              <a:gd name="connsiteX10" fmla="*/ 348648 w 1743925"/>
              <a:gd name="connsiteY10" fmla="*/ 72015 h 2802183"/>
              <a:gd name="connsiteX11" fmla="*/ 61569 w 1743925"/>
              <a:gd name="connsiteY11" fmla="*/ 40118 h 2802183"/>
              <a:gd name="connsiteX12" fmla="*/ 29672 w 1743925"/>
              <a:gd name="connsiteY12" fmla="*/ 465420 h 2802183"/>
              <a:gd name="connsiteX13" fmla="*/ 412445 w 1743925"/>
              <a:gd name="connsiteY13" fmla="*/ 869456 h 2802183"/>
              <a:gd name="connsiteX14" fmla="*/ 221057 w 1743925"/>
              <a:gd name="connsiteY14" fmla="*/ 1284127 h 2802183"/>
              <a:gd name="connsiteX15" fmla="*/ 8407 w 1743925"/>
              <a:gd name="connsiteY15" fmla="*/ 2017773 h 2802183"/>
              <a:gd name="connsiteX16" fmla="*/ 263588 w 1743925"/>
              <a:gd name="connsiteY16" fmla="*/ 2336750 h 2802183"/>
              <a:gd name="connsiteX17" fmla="*/ 550667 w 1743925"/>
              <a:gd name="connsiteY17" fmla="*/ 2474973 h 2802183"/>
              <a:gd name="connsiteX18" fmla="*/ 848379 w 1743925"/>
              <a:gd name="connsiteY18" fmla="*/ 2241057 h 2802183"/>
              <a:gd name="connsiteX19" fmla="*/ 1231151 w 1743925"/>
              <a:gd name="connsiteY19" fmla="*/ 1868918 h 2802183"/>
              <a:gd name="connsiteX20" fmla="*/ 1454435 w 1743925"/>
              <a:gd name="connsiteY20" fmla="*/ 1656266 h 2802183"/>
              <a:gd name="connsiteX21" fmla="*/ 1603290 w 1743925"/>
              <a:gd name="connsiteY21" fmla="*/ 1656266 h 2802183"/>
              <a:gd name="connsiteX22" fmla="*/ 1592658 w 1743925"/>
              <a:gd name="connsiteY22" fmla="*/ 1868918 h 2802183"/>
              <a:gd name="connsiteX23" fmla="*/ 1337477 w 1743925"/>
              <a:gd name="connsiteY23" fmla="*/ 2113466 h 2802183"/>
              <a:gd name="connsiteX24" fmla="*/ 986602 w 1743925"/>
              <a:gd name="connsiteY24" fmla="*/ 2358015 h 2802183"/>
              <a:gd name="connsiteX25" fmla="*/ 720788 w 1743925"/>
              <a:gd name="connsiteY25" fmla="*/ 2591932 h 2802183"/>
              <a:gd name="connsiteX26" fmla="*/ 720788 w 1743925"/>
              <a:gd name="connsiteY26" fmla="*/ 2793950 h 2802183"/>
              <a:gd name="connsiteX27" fmla="*/ 890909 w 1743925"/>
              <a:gd name="connsiteY27" fmla="*/ 2730155 h 2802183"/>
              <a:gd name="connsiteX28" fmla="*/ 1135458 w 1743925"/>
              <a:gd name="connsiteY28" fmla="*/ 2432443 h 2802183"/>
              <a:gd name="connsiteX0" fmla="*/ 1371977 w 1743925"/>
              <a:gd name="connsiteY0" fmla="*/ 2220844 h 2802183"/>
              <a:gd name="connsiteX1" fmla="*/ 1613923 w 1743925"/>
              <a:gd name="connsiteY1" fmla="*/ 1975243 h 2802183"/>
              <a:gd name="connsiteX2" fmla="*/ 1741514 w 1743925"/>
              <a:gd name="connsiteY2" fmla="*/ 1560573 h 2802183"/>
              <a:gd name="connsiteX3" fmla="*/ 1507597 w 1743925"/>
              <a:gd name="connsiteY3" fmla="*/ 1294759 h 2802183"/>
              <a:gd name="connsiteX4" fmla="*/ 1156723 w 1743925"/>
              <a:gd name="connsiteY4" fmla="*/ 1464880 h 2802183"/>
              <a:gd name="connsiteX5" fmla="*/ 954704 w 1743925"/>
              <a:gd name="connsiteY5" fmla="*/ 1677532 h 2802183"/>
              <a:gd name="connsiteX6" fmla="*/ 635728 w 1743925"/>
              <a:gd name="connsiteY6" fmla="*/ 1677532 h 2802183"/>
              <a:gd name="connsiteX7" fmla="*/ 391179 w 1743925"/>
              <a:gd name="connsiteY7" fmla="*/ 1464880 h 2802183"/>
              <a:gd name="connsiteX8" fmla="*/ 795216 w 1743925"/>
              <a:gd name="connsiteY8" fmla="*/ 933253 h 2802183"/>
              <a:gd name="connsiteX9" fmla="*/ 720789 w 1743925"/>
              <a:gd name="connsiteY9" fmla="*/ 582378 h 2802183"/>
              <a:gd name="connsiteX10" fmla="*/ 348648 w 1743925"/>
              <a:gd name="connsiteY10" fmla="*/ 72015 h 2802183"/>
              <a:gd name="connsiteX11" fmla="*/ 61569 w 1743925"/>
              <a:gd name="connsiteY11" fmla="*/ 40118 h 2802183"/>
              <a:gd name="connsiteX12" fmla="*/ 29672 w 1743925"/>
              <a:gd name="connsiteY12" fmla="*/ 465420 h 2802183"/>
              <a:gd name="connsiteX13" fmla="*/ 412445 w 1743925"/>
              <a:gd name="connsiteY13" fmla="*/ 869456 h 2802183"/>
              <a:gd name="connsiteX14" fmla="*/ 221057 w 1743925"/>
              <a:gd name="connsiteY14" fmla="*/ 1284127 h 2802183"/>
              <a:gd name="connsiteX15" fmla="*/ 114733 w 1743925"/>
              <a:gd name="connsiteY15" fmla="*/ 1560573 h 2802183"/>
              <a:gd name="connsiteX16" fmla="*/ 8407 w 1743925"/>
              <a:gd name="connsiteY16" fmla="*/ 2017773 h 2802183"/>
              <a:gd name="connsiteX17" fmla="*/ 263588 w 1743925"/>
              <a:gd name="connsiteY17" fmla="*/ 2336750 h 2802183"/>
              <a:gd name="connsiteX18" fmla="*/ 550667 w 1743925"/>
              <a:gd name="connsiteY18" fmla="*/ 2474973 h 2802183"/>
              <a:gd name="connsiteX19" fmla="*/ 848379 w 1743925"/>
              <a:gd name="connsiteY19" fmla="*/ 2241057 h 2802183"/>
              <a:gd name="connsiteX20" fmla="*/ 1231151 w 1743925"/>
              <a:gd name="connsiteY20" fmla="*/ 1868918 h 2802183"/>
              <a:gd name="connsiteX21" fmla="*/ 1454435 w 1743925"/>
              <a:gd name="connsiteY21" fmla="*/ 1656266 h 2802183"/>
              <a:gd name="connsiteX22" fmla="*/ 1603290 w 1743925"/>
              <a:gd name="connsiteY22" fmla="*/ 1656266 h 2802183"/>
              <a:gd name="connsiteX23" fmla="*/ 1592658 w 1743925"/>
              <a:gd name="connsiteY23" fmla="*/ 1868918 h 2802183"/>
              <a:gd name="connsiteX24" fmla="*/ 1337477 w 1743925"/>
              <a:gd name="connsiteY24" fmla="*/ 2113466 h 2802183"/>
              <a:gd name="connsiteX25" fmla="*/ 986602 w 1743925"/>
              <a:gd name="connsiteY25" fmla="*/ 2358015 h 2802183"/>
              <a:gd name="connsiteX26" fmla="*/ 720788 w 1743925"/>
              <a:gd name="connsiteY26" fmla="*/ 2591932 h 2802183"/>
              <a:gd name="connsiteX27" fmla="*/ 720788 w 1743925"/>
              <a:gd name="connsiteY27" fmla="*/ 2793950 h 2802183"/>
              <a:gd name="connsiteX28" fmla="*/ 890909 w 1743925"/>
              <a:gd name="connsiteY28" fmla="*/ 2730155 h 2802183"/>
              <a:gd name="connsiteX29" fmla="*/ 1135458 w 1743925"/>
              <a:gd name="connsiteY29" fmla="*/ 2432443 h 2802183"/>
              <a:gd name="connsiteX0" fmla="*/ 1612345 w 1984293"/>
              <a:gd name="connsiteY0" fmla="*/ 2220844 h 2802183"/>
              <a:gd name="connsiteX1" fmla="*/ 1854291 w 1984293"/>
              <a:gd name="connsiteY1" fmla="*/ 1975243 h 2802183"/>
              <a:gd name="connsiteX2" fmla="*/ 1981882 w 1984293"/>
              <a:gd name="connsiteY2" fmla="*/ 1560573 h 2802183"/>
              <a:gd name="connsiteX3" fmla="*/ 1747965 w 1984293"/>
              <a:gd name="connsiteY3" fmla="*/ 1294759 h 2802183"/>
              <a:gd name="connsiteX4" fmla="*/ 1397091 w 1984293"/>
              <a:gd name="connsiteY4" fmla="*/ 1464880 h 2802183"/>
              <a:gd name="connsiteX5" fmla="*/ 1195072 w 1984293"/>
              <a:gd name="connsiteY5" fmla="*/ 1677532 h 2802183"/>
              <a:gd name="connsiteX6" fmla="*/ 876096 w 1984293"/>
              <a:gd name="connsiteY6" fmla="*/ 1677532 h 2802183"/>
              <a:gd name="connsiteX7" fmla="*/ 631547 w 1984293"/>
              <a:gd name="connsiteY7" fmla="*/ 1464880 h 2802183"/>
              <a:gd name="connsiteX8" fmla="*/ 1035584 w 1984293"/>
              <a:gd name="connsiteY8" fmla="*/ 933253 h 2802183"/>
              <a:gd name="connsiteX9" fmla="*/ 961157 w 1984293"/>
              <a:gd name="connsiteY9" fmla="*/ 582378 h 2802183"/>
              <a:gd name="connsiteX10" fmla="*/ 589016 w 1984293"/>
              <a:gd name="connsiteY10" fmla="*/ 72015 h 2802183"/>
              <a:gd name="connsiteX11" fmla="*/ 301937 w 1984293"/>
              <a:gd name="connsiteY11" fmla="*/ 40118 h 2802183"/>
              <a:gd name="connsiteX12" fmla="*/ 270040 w 1984293"/>
              <a:gd name="connsiteY12" fmla="*/ 465420 h 2802183"/>
              <a:gd name="connsiteX13" fmla="*/ 652813 w 1984293"/>
              <a:gd name="connsiteY13" fmla="*/ 869456 h 2802183"/>
              <a:gd name="connsiteX14" fmla="*/ 461425 w 1984293"/>
              <a:gd name="connsiteY14" fmla="*/ 1284127 h 2802183"/>
              <a:gd name="connsiteX15" fmla="*/ 4226 w 1984293"/>
              <a:gd name="connsiteY15" fmla="*/ 1422350 h 2802183"/>
              <a:gd name="connsiteX16" fmla="*/ 248775 w 1984293"/>
              <a:gd name="connsiteY16" fmla="*/ 2017773 h 2802183"/>
              <a:gd name="connsiteX17" fmla="*/ 503956 w 1984293"/>
              <a:gd name="connsiteY17" fmla="*/ 2336750 h 2802183"/>
              <a:gd name="connsiteX18" fmla="*/ 791035 w 1984293"/>
              <a:gd name="connsiteY18" fmla="*/ 2474973 h 2802183"/>
              <a:gd name="connsiteX19" fmla="*/ 1088747 w 1984293"/>
              <a:gd name="connsiteY19" fmla="*/ 2241057 h 2802183"/>
              <a:gd name="connsiteX20" fmla="*/ 1471519 w 1984293"/>
              <a:gd name="connsiteY20" fmla="*/ 1868918 h 2802183"/>
              <a:gd name="connsiteX21" fmla="*/ 1694803 w 1984293"/>
              <a:gd name="connsiteY21" fmla="*/ 1656266 h 2802183"/>
              <a:gd name="connsiteX22" fmla="*/ 1843658 w 1984293"/>
              <a:gd name="connsiteY22" fmla="*/ 1656266 h 2802183"/>
              <a:gd name="connsiteX23" fmla="*/ 1833026 w 1984293"/>
              <a:gd name="connsiteY23" fmla="*/ 1868918 h 2802183"/>
              <a:gd name="connsiteX24" fmla="*/ 1577845 w 1984293"/>
              <a:gd name="connsiteY24" fmla="*/ 2113466 h 2802183"/>
              <a:gd name="connsiteX25" fmla="*/ 1226970 w 1984293"/>
              <a:gd name="connsiteY25" fmla="*/ 2358015 h 2802183"/>
              <a:gd name="connsiteX26" fmla="*/ 961156 w 1984293"/>
              <a:gd name="connsiteY26" fmla="*/ 2591932 h 2802183"/>
              <a:gd name="connsiteX27" fmla="*/ 961156 w 1984293"/>
              <a:gd name="connsiteY27" fmla="*/ 2793950 h 2802183"/>
              <a:gd name="connsiteX28" fmla="*/ 1131277 w 1984293"/>
              <a:gd name="connsiteY28" fmla="*/ 2730155 h 2802183"/>
              <a:gd name="connsiteX29" fmla="*/ 1375826 w 1984293"/>
              <a:gd name="connsiteY29" fmla="*/ 2432443 h 2802183"/>
              <a:gd name="connsiteX0" fmla="*/ 1612345 w 1984293"/>
              <a:gd name="connsiteY0" fmla="*/ 2220844 h 2802183"/>
              <a:gd name="connsiteX1" fmla="*/ 1854291 w 1984293"/>
              <a:gd name="connsiteY1" fmla="*/ 1975243 h 2802183"/>
              <a:gd name="connsiteX2" fmla="*/ 1981882 w 1984293"/>
              <a:gd name="connsiteY2" fmla="*/ 1560573 h 2802183"/>
              <a:gd name="connsiteX3" fmla="*/ 1747965 w 1984293"/>
              <a:gd name="connsiteY3" fmla="*/ 1294759 h 2802183"/>
              <a:gd name="connsiteX4" fmla="*/ 1397091 w 1984293"/>
              <a:gd name="connsiteY4" fmla="*/ 1464880 h 2802183"/>
              <a:gd name="connsiteX5" fmla="*/ 1195072 w 1984293"/>
              <a:gd name="connsiteY5" fmla="*/ 1677532 h 2802183"/>
              <a:gd name="connsiteX6" fmla="*/ 876096 w 1984293"/>
              <a:gd name="connsiteY6" fmla="*/ 1677532 h 2802183"/>
              <a:gd name="connsiteX7" fmla="*/ 631547 w 1984293"/>
              <a:gd name="connsiteY7" fmla="*/ 1464880 h 2802183"/>
              <a:gd name="connsiteX8" fmla="*/ 1035584 w 1984293"/>
              <a:gd name="connsiteY8" fmla="*/ 933253 h 2802183"/>
              <a:gd name="connsiteX9" fmla="*/ 961157 w 1984293"/>
              <a:gd name="connsiteY9" fmla="*/ 582378 h 2802183"/>
              <a:gd name="connsiteX10" fmla="*/ 589016 w 1984293"/>
              <a:gd name="connsiteY10" fmla="*/ 72015 h 2802183"/>
              <a:gd name="connsiteX11" fmla="*/ 301937 w 1984293"/>
              <a:gd name="connsiteY11" fmla="*/ 40118 h 2802183"/>
              <a:gd name="connsiteX12" fmla="*/ 270040 w 1984293"/>
              <a:gd name="connsiteY12" fmla="*/ 465420 h 2802183"/>
              <a:gd name="connsiteX13" fmla="*/ 652813 w 1984293"/>
              <a:gd name="connsiteY13" fmla="*/ 869456 h 2802183"/>
              <a:gd name="connsiteX14" fmla="*/ 344467 w 1984293"/>
              <a:gd name="connsiteY14" fmla="*/ 1241597 h 2802183"/>
              <a:gd name="connsiteX15" fmla="*/ 4226 w 1984293"/>
              <a:gd name="connsiteY15" fmla="*/ 1422350 h 2802183"/>
              <a:gd name="connsiteX16" fmla="*/ 248775 w 1984293"/>
              <a:gd name="connsiteY16" fmla="*/ 2017773 h 2802183"/>
              <a:gd name="connsiteX17" fmla="*/ 503956 w 1984293"/>
              <a:gd name="connsiteY17" fmla="*/ 2336750 h 2802183"/>
              <a:gd name="connsiteX18" fmla="*/ 791035 w 1984293"/>
              <a:gd name="connsiteY18" fmla="*/ 2474973 h 2802183"/>
              <a:gd name="connsiteX19" fmla="*/ 1088747 w 1984293"/>
              <a:gd name="connsiteY19" fmla="*/ 2241057 h 2802183"/>
              <a:gd name="connsiteX20" fmla="*/ 1471519 w 1984293"/>
              <a:gd name="connsiteY20" fmla="*/ 1868918 h 2802183"/>
              <a:gd name="connsiteX21" fmla="*/ 1694803 w 1984293"/>
              <a:gd name="connsiteY21" fmla="*/ 1656266 h 2802183"/>
              <a:gd name="connsiteX22" fmla="*/ 1843658 w 1984293"/>
              <a:gd name="connsiteY22" fmla="*/ 1656266 h 2802183"/>
              <a:gd name="connsiteX23" fmla="*/ 1833026 w 1984293"/>
              <a:gd name="connsiteY23" fmla="*/ 1868918 h 2802183"/>
              <a:gd name="connsiteX24" fmla="*/ 1577845 w 1984293"/>
              <a:gd name="connsiteY24" fmla="*/ 2113466 h 2802183"/>
              <a:gd name="connsiteX25" fmla="*/ 1226970 w 1984293"/>
              <a:gd name="connsiteY25" fmla="*/ 2358015 h 2802183"/>
              <a:gd name="connsiteX26" fmla="*/ 961156 w 1984293"/>
              <a:gd name="connsiteY26" fmla="*/ 2591932 h 2802183"/>
              <a:gd name="connsiteX27" fmla="*/ 961156 w 1984293"/>
              <a:gd name="connsiteY27" fmla="*/ 2793950 h 2802183"/>
              <a:gd name="connsiteX28" fmla="*/ 1131277 w 1984293"/>
              <a:gd name="connsiteY28" fmla="*/ 2730155 h 2802183"/>
              <a:gd name="connsiteX29" fmla="*/ 1375826 w 1984293"/>
              <a:gd name="connsiteY29" fmla="*/ 2432443 h 2802183"/>
              <a:gd name="connsiteX0" fmla="*/ 1612345 w 1984293"/>
              <a:gd name="connsiteY0" fmla="*/ 2220844 h 2802183"/>
              <a:gd name="connsiteX1" fmla="*/ 1854291 w 1984293"/>
              <a:gd name="connsiteY1" fmla="*/ 1975243 h 2802183"/>
              <a:gd name="connsiteX2" fmla="*/ 1981882 w 1984293"/>
              <a:gd name="connsiteY2" fmla="*/ 1560573 h 2802183"/>
              <a:gd name="connsiteX3" fmla="*/ 1747965 w 1984293"/>
              <a:gd name="connsiteY3" fmla="*/ 1294759 h 2802183"/>
              <a:gd name="connsiteX4" fmla="*/ 1397091 w 1984293"/>
              <a:gd name="connsiteY4" fmla="*/ 1464880 h 2802183"/>
              <a:gd name="connsiteX5" fmla="*/ 1195072 w 1984293"/>
              <a:gd name="connsiteY5" fmla="*/ 1677532 h 2802183"/>
              <a:gd name="connsiteX6" fmla="*/ 876096 w 1984293"/>
              <a:gd name="connsiteY6" fmla="*/ 1677532 h 2802183"/>
              <a:gd name="connsiteX7" fmla="*/ 631547 w 1984293"/>
              <a:gd name="connsiteY7" fmla="*/ 1464880 h 2802183"/>
              <a:gd name="connsiteX8" fmla="*/ 1035584 w 1984293"/>
              <a:gd name="connsiteY8" fmla="*/ 933253 h 2802183"/>
              <a:gd name="connsiteX9" fmla="*/ 961157 w 1984293"/>
              <a:gd name="connsiteY9" fmla="*/ 582378 h 2802183"/>
              <a:gd name="connsiteX10" fmla="*/ 589016 w 1984293"/>
              <a:gd name="connsiteY10" fmla="*/ 72015 h 2802183"/>
              <a:gd name="connsiteX11" fmla="*/ 301937 w 1984293"/>
              <a:gd name="connsiteY11" fmla="*/ 40118 h 2802183"/>
              <a:gd name="connsiteX12" fmla="*/ 270040 w 1984293"/>
              <a:gd name="connsiteY12" fmla="*/ 465420 h 2802183"/>
              <a:gd name="connsiteX13" fmla="*/ 503957 w 1984293"/>
              <a:gd name="connsiteY13" fmla="*/ 890721 h 2802183"/>
              <a:gd name="connsiteX14" fmla="*/ 344467 w 1984293"/>
              <a:gd name="connsiteY14" fmla="*/ 1241597 h 2802183"/>
              <a:gd name="connsiteX15" fmla="*/ 4226 w 1984293"/>
              <a:gd name="connsiteY15" fmla="*/ 1422350 h 2802183"/>
              <a:gd name="connsiteX16" fmla="*/ 248775 w 1984293"/>
              <a:gd name="connsiteY16" fmla="*/ 2017773 h 2802183"/>
              <a:gd name="connsiteX17" fmla="*/ 503956 w 1984293"/>
              <a:gd name="connsiteY17" fmla="*/ 2336750 h 2802183"/>
              <a:gd name="connsiteX18" fmla="*/ 791035 w 1984293"/>
              <a:gd name="connsiteY18" fmla="*/ 2474973 h 2802183"/>
              <a:gd name="connsiteX19" fmla="*/ 1088747 w 1984293"/>
              <a:gd name="connsiteY19" fmla="*/ 2241057 h 2802183"/>
              <a:gd name="connsiteX20" fmla="*/ 1471519 w 1984293"/>
              <a:gd name="connsiteY20" fmla="*/ 1868918 h 2802183"/>
              <a:gd name="connsiteX21" fmla="*/ 1694803 w 1984293"/>
              <a:gd name="connsiteY21" fmla="*/ 1656266 h 2802183"/>
              <a:gd name="connsiteX22" fmla="*/ 1843658 w 1984293"/>
              <a:gd name="connsiteY22" fmla="*/ 1656266 h 2802183"/>
              <a:gd name="connsiteX23" fmla="*/ 1833026 w 1984293"/>
              <a:gd name="connsiteY23" fmla="*/ 1868918 h 2802183"/>
              <a:gd name="connsiteX24" fmla="*/ 1577845 w 1984293"/>
              <a:gd name="connsiteY24" fmla="*/ 2113466 h 2802183"/>
              <a:gd name="connsiteX25" fmla="*/ 1226970 w 1984293"/>
              <a:gd name="connsiteY25" fmla="*/ 2358015 h 2802183"/>
              <a:gd name="connsiteX26" fmla="*/ 961156 w 1984293"/>
              <a:gd name="connsiteY26" fmla="*/ 2591932 h 2802183"/>
              <a:gd name="connsiteX27" fmla="*/ 961156 w 1984293"/>
              <a:gd name="connsiteY27" fmla="*/ 2793950 h 2802183"/>
              <a:gd name="connsiteX28" fmla="*/ 1131277 w 1984293"/>
              <a:gd name="connsiteY28" fmla="*/ 2730155 h 2802183"/>
              <a:gd name="connsiteX29" fmla="*/ 1375826 w 1984293"/>
              <a:gd name="connsiteY29" fmla="*/ 2432443 h 2802183"/>
              <a:gd name="connsiteX0" fmla="*/ 1612345 w 1984293"/>
              <a:gd name="connsiteY0" fmla="*/ 2220844 h 2802183"/>
              <a:gd name="connsiteX1" fmla="*/ 1854291 w 1984293"/>
              <a:gd name="connsiteY1" fmla="*/ 1975243 h 2802183"/>
              <a:gd name="connsiteX2" fmla="*/ 1981882 w 1984293"/>
              <a:gd name="connsiteY2" fmla="*/ 1560573 h 2802183"/>
              <a:gd name="connsiteX3" fmla="*/ 1747965 w 1984293"/>
              <a:gd name="connsiteY3" fmla="*/ 1294759 h 2802183"/>
              <a:gd name="connsiteX4" fmla="*/ 1397091 w 1984293"/>
              <a:gd name="connsiteY4" fmla="*/ 1464880 h 2802183"/>
              <a:gd name="connsiteX5" fmla="*/ 1195072 w 1984293"/>
              <a:gd name="connsiteY5" fmla="*/ 1677532 h 2802183"/>
              <a:gd name="connsiteX6" fmla="*/ 876096 w 1984293"/>
              <a:gd name="connsiteY6" fmla="*/ 1677532 h 2802183"/>
              <a:gd name="connsiteX7" fmla="*/ 631547 w 1984293"/>
              <a:gd name="connsiteY7" fmla="*/ 1464880 h 2802183"/>
              <a:gd name="connsiteX8" fmla="*/ 1035584 w 1984293"/>
              <a:gd name="connsiteY8" fmla="*/ 933253 h 2802183"/>
              <a:gd name="connsiteX9" fmla="*/ 961157 w 1984293"/>
              <a:gd name="connsiteY9" fmla="*/ 582378 h 2802183"/>
              <a:gd name="connsiteX10" fmla="*/ 589016 w 1984293"/>
              <a:gd name="connsiteY10" fmla="*/ 72015 h 2802183"/>
              <a:gd name="connsiteX11" fmla="*/ 301937 w 1984293"/>
              <a:gd name="connsiteY11" fmla="*/ 40118 h 2802183"/>
              <a:gd name="connsiteX12" fmla="*/ 270040 w 1984293"/>
              <a:gd name="connsiteY12" fmla="*/ 465420 h 2802183"/>
              <a:gd name="connsiteX13" fmla="*/ 503957 w 1984293"/>
              <a:gd name="connsiteY13" fmla="*/ 890721 h 2802183"/>
              <a:gd name="connsiteX14" fmla="*/ 291304 w 1984293"/>
              <a:gd name="connsiteY14" fmla="*/ 1220332 h 2802183"/>
              <a:gd name="connsiteX15" fmla="*/ 4226 w 1984293"/>
              <a:gd name="connsiteY15" fmla="*/ 1422350 h 2802183"/>
              <a:gd name="connsiteX16" fmla="*/ 248775 w 1984293"/>
              <a:gd name="connsiteY16" fmla="*/ 2017773 h 2802183"/>
              <a:gd name="connsiteX17" fmla="*/ 503956 w 1984293"/>
              <a:gd name="connsiteY17" fmla="*/ 2336750 h 2802183"/>
              <a:gd name="connsiteX18" fmla="*/ 791035 w 1984293"/>
              <a:gd name="connsiteY18" fmla="*/ 2474973 h 2802183"/>
              <a:gd name="connsiteX19" fmla="*/ 1088747 w 1984293"/>
              <a:gd name="connsiteY19" fmla="*/ 2241057 h 2802183"/>
              <a:gd name="connsiteX20" fmla="*/ 1471519 w 1984293"/>
              <a:gd name="connsiteY20" fmla="*/ 1868918 h 2802183"/>
              <a:gd name="connsiteX21" fmla="*/ 1694803 w 1984293"/>
              <a:gd name="connsiteY21" fmla="*/ 1656266 h 2802183"/>
              <a:gd name="connsiteX22" fmla="*/ 1843658 w 1984293"/>
              <a:gd name="connsiteY22" fmla="*/ 1656266 h 2802183"/>
              <a:gd name="connsiteX23" fmla="*/ 1833026 w 1984293"/>
              <a:gd name="connsiteY23" fmla="*/ 1868918 h 2802183"/>
              <a:gd name="connsiteX24" fmla="*/ 1577845 w 1984293"/>
              <a:gd name="connsiteY24" fmla="*/ 2113466 h 2802183"/>
              <a:gd name="connsiteX25" fmla="*/ 1226970 w 1984293"/>
              <a:gd name="connsiteY25" fmla="*/ 2358015 h 2802183"/>
              <a:gd name="connsiteX26" fmla="*/ 961156 w 1984293"/>
              <a:gd name="connsiteY26" fmla="*/ 2591932 h 2802183"/>
              <a:gd name="connsiteX27" fmla="*/ 961156 w 1984293"/>
              <a:gd name="connsiteY27" fmla="*/ 2793950 h 2802183"/>
              <a:gd name="connsiteX28" fmla="*/ 1131277 w 1984293"/>
              <a:gd name="connsiteY28" fmla="*/ 2730155 h 2802183"/>
              <a:gd name="connsiteX29" fmla="*/ 1375826 w 1984293"/>
              <a:gd name="connsiteY29" fmla="*/ 2432443 h 2802183"/>
              <a:gd name="connsiteX0" fmla="*/ 1601888 w 1973836"/>
              <a:gd name="connsiteY0" fmla="*/ 2220844 h 2802183"/>
              <a:gd name="connsiteX1" fmla="*/ 1843834 w 1973836"/>
              <a:gd name="connsiteY1" fmla="*/ 1975243 h 2802183"/>
              <a:gd name="connsiteX2" fmla="*/ 1971425 w 1973836"/>
              <a:gd name="connsiteY2" fmla="*/ 1560573 h 2802183"/>
              <a:gd name="connsiteX3" fmla="*/ 1737508 w 1973836"/>
              <a:gd name="connsiteY3" fmla="*/ 1294759 h 2802183"/>
              <a:gd name="connsiteX4" fmla="*/ 1386634 w 1973836"/>
              <a:gd name="connsiteY4" fmla="*/ 1464880 h 2802183"/>
              <a:gd name="connsiteX5" fmla="*/ 1184615 w 1973836"/>
              <a:gd name="connsiteY5" fmla="*/ 1677532 h 2802183"/>
              <a:gd name="connsiteX6" fmla="*/ 865639 w 1973836"/>
              <a:gd name="connsiteY6" fmla="*/ 1677532 h 2802183"/>
              <a:gd name="connsiteX7" fmla="*/ 621090 w 1973836"/>
              <a:gd name="connsiteY7" fmla="*/ 1464880 h 2802183"/>
              <a:gd name="connsiteX8" fmla="*/ 1025127 w 1973836"/>
              <a:gd name="connsiteY8" fmla="*/ 933253 h 2802183"/>
              <a:gd name="connsiteX9" fmla="*/ 950700 w 1973836"/>
              <a:gd name="connsiteY9" fmla="*/ 582378 h 2802183"/>
              <a:gd name="connsiteX10" fmla="*/ 578559 w 1973836"/>
              <a:gd name="connsiteY10" fmla="*/ 72015 h 2802183"/>
              <a:gd name="connsiteX11" fmla="*/ 291480 w 1973836"/>
              <a:gd name="connsiteY11" fmla="*/ 40118 h 2802183"/>
              <a:gd name="connsiteX12" fmla="*/ 259583 w 1973836"/>
              <a:gd name="connsiteY12" fmla="*/ 465420 h 2802183"/>
              <a:gd name="connsiteX13" fmla="*/ 493500 w 1973836"/>
              <a:gd name="connsiteY13" fmla="*/ 890721 h 2802183"/>
              <a:gd name="connsiteX14" fmla="*/ 280847 w 1973836"/>
              <a:gd name="connsiteY14" fmla="*/ 1220332 h 2802183"/>
              <a:gd name="connsiteX15" fmla="*/ 4401 w 1973836"/>
              <a:gd name="connsiteY15" fmla="*/ 1486145 h 2802183"/>
              <a:gd name="connsiteX16" fmla="*/ 238318 w 1973836"/>
              <a:gd name="connsiteY16" fmla="*/ 2017773 h 2802183"/>
              <a:gd name="connsiteX17" fmla="*/ 493499 w 1973836"/>
              <a:gd name="connsiteY17" fmla="*/ 2336750 h 2802183"/>
              <a:gd name="connsiteX18" fmla="*/ 780578 w 1973836"/>
              <a:gd name="connsiteY18" fmla="*/ 2474973 h 2802183"/>
              <a:gd name="connsiteX19" fmla="*/ 1078290 w 1973836"/>
              <a:gd name="connsiteY19" fmla="*/ 2241057 h 2802183"/>
              <a:gd name="connsiteX20" fmla="*/ 1461062 w 1973836"/>
              <a:gd name="connsiteY20" fmla="*/ 1868918 h 2802183"/>
              <a:gd name="connsiteX21" fmla="*/ 1684346 w 1973836"/>
              <a:gd name="connsiteY21" fmla="*/ 1656266 h 2802183"/>
              <a:gd name="connsiteX22" fmla="*/ 1833201 w 1973836"/>
              <a:gd name="connsiteY22" fmla="*/ 1656266 h 2802183"/>
              <a:gd name="connsiteX23" fmla="*/ 1822569 w 1973836"/>
              <a:gd name="connsiteY23" fmla="*/ 1868918 h 2802183"/>
              <a:gd name="connsiteX24" fmla="*/ 1567388 w 1973836"/>
              <a:gd name="connsiteY24" fmla="*/ 2113466 h 2802183"/>
              <a:gd name="connsiteX25" fmla="*/ 1216513 w 1973836"/>
              <a:gd name="connsiteY25" fmla="*/ 2358015 h 2802183"/>
              <a:gd name="connsiteX26" fmla="*/ 950699 w 1973836"/>
              <a:gd name="connsiteY26" fmla="*/ 2591932 h 2802183"/>
              <a:gd name="connsiteX27" fmla="*/ 950699 w 1973836"/>
              <a:gd name="connsiteY27" fmla="*/ 2793950 h 2802183"/>
              <a:gd name="connsiteX28" fmla="*/ 1120820 w 1973836"/>
              <a:gd name="connsiteY28" fmla="*/ 2730155 h 2802183"/>
              <a:gd name="connsiteX29" fmla="*/ 1365369 w 1973836"/>
              <a:gd name="connsiteY29" fmla="*/ 2432443 h 2802183"/>
              <a:gd name="connsiteX0" fmla="*/ 1601888 w 1973836"/>
              <a:gd name="connsiteY0" fmla="*/ 2220844 h 2802183"/>
              <a:gd name="connsiteX1" fmla="*/ 1843834 w 1973836"/>
              <a:gd name="connsiteY1" fmla="*/ 1975243 h 2802183"/>
              <a:gd name="connsiteX2" fmla="*/ 1971425 w 1973836"/>
              <a:gd name="connsiteY2" fmla="*/ 1560573 h 2802183"/>
              <a:gd name="connsiteX3" fmla="*/ 1737508 w 1973836"/>
              <a:gd name="connsiteY3" fmla="*/ 1294759 h 2802183"/>
              <a:gd name="connsiteX4" fmla="*/ 1386634 w 1973836"/>
              <a:gd name="connsiteY4" fmla="*/ 1464880 h 2802183"/>
              <a:gd name="connsiteX5" fmla="*/ 1184615 w 1973836"/>
              <a:gd name="connsiteY5" fmla="*/ 1677532 h 2802183"/>
              <a:gd name="connsiteX6" fmla="*/ 865639 w 1973836"/>
              <a:gd name="connsiteY6" fmla="*/ 1677532 h 2802183"/>
              <a:gd name="connsiteX7" fmla="*/ 621090 w 1973836"/>
              <a:gd name="connsiteY7" fmla="*/ 1464880 h 2802183"/>
              <a:gd name="connsiteX8" fmla="*/ 1025127 w 1973836"/>
              <a:gd name="connsiteY8" fmla="*/ 933253 h 2802183"/>
              <a:gd name="connsiteX9" fmla="*/ 950700 w 1973836"/>
              <a:gd name="connsiteY9" fmla="*/ 582378 h 2802183"/>
              <a:gd name="connsiteX10" fmla="*/ 578559 w 1973836"/>
              <a:gd name="connsiteY10" fmla="*/ 72015 h 2802183"/>
              <a:gd name="connsiteX11" fmla="*/ 291480 w 1973836"/>
              <a:gd name="connsiteY11" fmla="*/ 40118 h 2802183"/>
              <a:gd name="connsiteX12" fmla="*/ 259583 w 1973836"/>
              <a:gd name="connsiteY12" fmla="*/ 465420 h 2802183"/>
              <a:gd name="connsiteX13" fmla="*/ 493500 w 1973836"/>
              <a:gd name="connsiteY13" fmla="*/ 890721 h 2802183"/>
              <a:gd name="connsiteX14" fmla="*/ 248949 w 1973836"/>
              <a:gd name="connsiteY14" fmla="*/ 1209700 h 2802183"/>
              <a:gd name="connsiteX15" fmla="*/ 4401 w 1973836"/>
              <a:gd name="connsiteY15" fmla="*/ 1486145 h 2802183"/>
              <a:gd name="connsiteX16" fmla="*/ 238318 w 1973836"/>
              <a:gd name="connsiteY16" fmla="*/ 2017773 h 2802183"/>
              <a:gd name="connsiteX17" fmla="*/ 493499 w 1973836"/>
              <a:gd name="connsiteY17" fmla="*/ 2336750 h 2802183"/>
              <a:gd name="connsiteX18" fmla="*/ 780578 w 1973836"/>
              <a:gd name="connsiteY18" fmla="*/ 2474973 h 2802183"/>
              <a:gd name="connsiteX19" fmla="*/ 1078290 w 1973836"/>
              <a:gd name="connsiteY19" fmla="*/ 2241057 h 2802183"/>
              <a:gd name="connsiteX20" fmla="*/ 1461062 w 1973836"/>
              <a:gd name="connsiteY20" fmla="*/ 1868918 h 2802183"/>
              <a:gd name="connsiteX21" fmla="*/ 1684346 w 1973836"/>
              <a:gd name="connsiteY21" fmla="*/ 1656266 h 2802183"/>
              <a:gd name="connsiteX22" fmla="*/ 1833201 w 1973836"/>
              <a:gd name="connsiteY22" fmla="*/ 1656266 h 2802183"/>
              <a:gd name="connsiteX23" fmla="*/ 1822569 w 1973836"/>
              <a:gd name="connsiteY23" fmla="*/ 1868918 h 2802183"/>
              <a:gd name="connsiteX24" fmla="*/ 1567388 w 1973836"/>
              <a:gd name="connsiteY24" fmla="*/ 2113466 h 2802183"/>
              <a:gd name="connsiteX25" fmla="*/ 1216513 w 1973836"/>
              <a:gd name="connsiteY25" fmla="*/ 2358015 h 2802183"/>
              <a:gd name="connsiteX26" fmla="*/ 950699 w 1973836"/>
              <a:gd name="connsiteY26" fmla="*/ 2591932 h 2802183"/>
              <a:gd name="connsiteX27" fmla="*/ 950699 w 1973836"/>
              <a:gd name="connsiteY27" fmla="*/ 2793950 h 2802183"/>
              <a:gd name="connsiteX28" fmla="*/ 1120820 w 1973836"/>
              <a:gd name="connsiteY28" fmla="*/ 2730155 h 2802183"/>
              <a:gd name="connsiteX29" fmla="*/ 1365369 w 1973836"/>
              <a:gd name="connsiteY29" fmla="*/ 2432443 h 2802183"/>
              <a:gd name="connsiteX0" fmla="*/ 1601888 w 1973836"/>
              <a:gd name="connsiteY0" fmla="*/ 2220844 h 2802183"/>
              <a:gd name="connsiteX1" fmla="*/ 1843834 w 1973836"/>
              <a:gd name="connsiteY1" fmla="*/ 1975243 h 2802183"/>
              <a:gd name="connsiteX2" fmla="*/ 1971425 w 1973836"/>
              <a:gd name="connsiteY2" fmla="*/ 1560573 h 2802183"/>
              <a:gd name="connsiteX3" fmla="*/ 1737508 w 1973836"/>
              <a:gd name="connsiteY3" fmla="*/ 1294759 h 2802183"/>
              <a:gd name="connsiteX4" fmla="*/ 1386634 w 1973836"/>
              <a:gd name="connsiteY4" fmla="*/ 1464880 h 2802183"/>
              <a:gd name="connsiteX5" fmla="*/ 1184615 w 1973836"/>
              <a:gd name="connsiteY5" fmla="*/ 1677532 h 2802183"/>
              <a:gd name="connsiteX6" fmla="*/ 865639 w 1973836"/>
              <a:gd name="connsiteY6" fmla="*/ 1677532 h 2802183"/>
              <a:gd name="connsiteX7" fmla="*/ 621090 w 1973836"/>
              <a:gd name="connsiteY7" fmla="*/ 1464880 h 2802183"/>
              <a:gd name="connsiteX8" fmla="*/ 1025127 w 1973836"/>
              <a:gd name="connsiteY8" fmla="*/ 933253 h 2802183"/>
              <a:gd name="connsiteX9" fmla="*/ 950700 w 1973836"/>
              <a:gd name="connsiteY9" fmla="*/ 582378 h 2802183"/>
              <a:gd name="connsiteX10" fmla="*/ 578559 w 1973836"/>
              <a:gd name="connsiteY10" fmla="*/ 72015 h 2802183"/>
              <a:gd name="connsiteX11" fmla="*/ 291480 w 1973836"/>
              <a:gd name="connsiteY11" fmla="*/ 40118 h 2802183"/>
              <a:gd name="connsiteX12" fmla="*/ 259583 w 1973836"/>
              <a:gd name="connsiteY12" fmla="*/ 465420 h 2802183"/>
              <a:gd name="connsiteX13" fmla="*/ 493500 w 1973836"/>
              <a:gd name="connsiteY13" fmla="*/ 890721 h 2802183"/>
              <a:gd name="connsiteX14" fmla="*/ 217052 w 1973836"/>
              <a:gd name="connsiteY14" fmla="*/ 1209700 h 2802183"/>
              <a:gd name="connsiteX15" fmla="*/ 4401 w 1973836"/>
              <a:gd name="connsiteY15" fmla="*/ 1486145 h 2802183"/>
              <a:gd name="connsiteX16" fmla="*/ 238318 w 1973836"/>
              <a:gd name="connsiteY16" fmla="*/ 2017773 h 2802183"/>
              <a:gd name="connsiteX17" fmla="*/ 493499 w 1973836"/>
              <a:gd name="connsiteY17" fmla="*/ 2336750 h 2802183"/>
              <a:gd name="connsiteX18" fmla="*/ 780578 w 1973836"/>
              <a:gd name="connsiteY18" fmla="*/ 2474973 h 2802183"/>
              <a:gd name="connsiteX19" fmla="*/ 1078290 w 1973836"/>
              <a:gd name="connsiteY19" fmla="*/ 2241057 h 2802183"/>
              <a:gd name="connsiteX20" fmla="*/ 1461062 w 1973836"/>
              <a:gd name="connsiteY20" fmla="*/ 1868918 h 2802183"/>
              <a:gd name="connsiteX21" fmla="*/ 1684346 w 1973836"/>
              <a:gd name="connsiteY21" fmla="*/ 1656266 h 2802183"/>
              <a:gd name="connsiteX22" fmla="*/ 1833201 w 1973836"/>
              <a:gd name="connsiteY22" fmla="*/ 1656266 h 2802183"/>
              <a:gd name="connsiteX23" fmla="*/ 1822569 w 1973836"/>
              <a:gd name="connsiteY23" fmla="*/ 1868918 h 2802183"/>
              <a:gd name="connsiteX24" fmla="*/ 1567388 w 1973836"/>
              <a:gd name="connsiteY24" fmla="*/ 2113466 h 2802183"/>
              <a:gd name="connsiteX25" fmla="*/ 1216513 w 1973836"/>
              <a:gd name="connsiteY25" fmla="*/ 2358015 h 2802183"/>
              <a:gd name="connsiteX26" fmla="*/ 950699 w 1973836"/>
              <a:gd name="connsiteY26" fmla="*/ 2591932 h 2802183"/>
              <a:gd name="connsiteX27" fmla="*/ 950699 w 1973836"/>
              <a:gd name="connsiteY27" fmla="*/ 2793950 h 2802183"/>
              <a:gd name="connsiteX28" fmla="*/ 1120820 w 1973836"/>
              <a:gd name="connsiteY28" fmla="*/ 2730155 h 2802183"/>
              <a:gd name="connsiteX29" fmla="*/ 1365369 w 1973836"/>
              <a:gd name="connsiteY29" fmla="*/ 2432443 h 2802183"/>
              <a:gd name="connsiteX0" fmla="*/ 1601888 w 1973836"/>
              <a:gd name="connsiteY0" fmla="*/ 2220844 h 2802183"/>
              <a:gd name="connsiteX1" fmla="*/ 1843834 w 1973836"/>
              <a:gd name="connsiteY1" fmla="*/ 1975243 h 2802183"/>
              <a:gd name="connsiteX2" fmla="*/ 1971425 w 1973836"/>
              <a:gd name="connsiteY2" fmla="*/ 1560573 h 2802183"/>
              <a:gd name="connsiteX3" fmla="*/ 1737508 w 1973836"/>
              <a:gd name="connsiteY3" fmla="*/ 1294759 h 2802183"/>
              <a:gd name="connsiteX4" fmla="*/ 1386634 w 1973836"/>
              <a:gd name="connsiteY4" fmla="*/ 1464880 h 2802183"/>
              <a:gd name="connsiteX5" fmla="*/ 1184615 w 1973836"/>
              <a:gd name="connsiteY5" fmla="*/ 1677532 h 2802183"/>
              <a:gd name="connsiteX6" fmla="*/ 865639 w 1973836"/>
              <a:gd name="connsiteY6" fmla="*/ 1677532 h 2802183"/>
              <a:gd name="connsiteX7" fmla="*/ 621090 w 1973836"/>
              <a:gd name="connsiteY7" fmla="*/ 1464880 h 2802183"/>
              <a:gd name="connsiteX8" fmla="*/ 1025127 w 1973836"/>
              <a:gd name="connsiteY8" fmla="*/ 933253 h 2802183"/>
              <a:gd name="connsiteX9" fmla="*/ 950700 w 1973836"/>
              <a:gd name="connsiteY9" fmla="*/ 582378 h 2802183"/>
              <a:gd name="connsiteX10" fmla="*/ 578559 w 1973836"/>
              <a:gd name="connsiteY10" fmla="*/ 72015 h 2802183"/>
              <a:gd name="connsiteX11" fmla="*/ 291480 w 1973836"/>
              <a:gd name="connsiteY11" fmla="*/ 40118 h 2802183"/>
              <a:gd name="connsiteX12" fmla="*/ 259583 w 1973836"/>
              <a:gd name="connsiteY12" fmla="*/ 465420 h 2802183"/>
              <a:gd name="connsiteX13" fmla="*/ 493500 w 1973836"/>
              <a:gd name="connsiteY13" fmla="*/ 816293 h 2802183"/>
              <a:gd name="connsiteX14" fmla="*/ 217052 w 1973836"/>
              <a:gd name="connsiteY14" fmla="*/ 1209700 h 2802183"/>
              <a:gd name="connsiteX15" fmla="*/ 4401 w 1973836"/>
              <a:gd name="connsiteY15" fmla="*/ 1486145 h 2802183"/>
              <a:gd name="connsiteX16" fmla="*/ 238318 w 1973836"/>
              <a:gd name="connsiteY16" fmla="*/ 2017773 h 2802183"/>
              <a:gd name="connsiteX17" fmla="*/ 493499 w 1973836"/>
              <a:gd name="connsiteY17" fmla="*/ 2336750 h 2802183"/>
              <a:gd name="connsiteX18" fmla="*/ 780578 w 1973836"/>
              <a:gd name="connsiteY18" fmla="*/ 2474973 h 2802183"/>
              <a:gd name="connsiteX19" fmla="*/ 1078290 w 1973836"/>
              <a:gd name="connsiteY19" fmla="*/ 2241057 h 2802183"/>
              <a:gd name="connsiteX20" fmla="*/ 1461062 w 1973836"/>
              <a:gd name="connsiteY20" fmla="*/ 1868918 h 2802183"/>
              <a:gd name="connsiteX21" fmla="*/ 1684346 w 1973836"/>
              <a:gd name="connsiteY21" fmla="*/ 1656266 h 2802183"/>
              <a:gd name="connsiteX22" fmla="*/ 1833201 w 1973836"/>
              <a:gd name="connsiteY22" fmla="*/ 1656266 h 2802183"/>
              <a:gd name="connsiteX23" fmla="*/ 1822569 w 1973836"/>
              <a:gd name="connsiteY23" fmla="*/ 1868918 h 2802183"/>
              <a:gd name="connsiteX24" fmla="*/ 1567388 w 1973836"/>
              <a:gd name="connsiteY24" fmla="*/ 2113466 h 2802183"/>
              <a:gd name="connsiteX25" fmla="*/ 1216513 w 1973836"/>
              <a:gd name="connsiteY25" fmla="*/ 2358015 h 2802183"/>
              <a:gd name="connsiteX26" fmla="*/ 950699 w 1973836"/>
              <a:gd name="connsiteY26" fmla="*/ 2591932 h 2802183"/>
              <a:gd name="connsiteX27" fmla="*/ 950699 w 1973836"/>
              <a:gd name="connsiteY27" fmla="*/ 2793950 h 2802183"/>
              <a:gd name="connsiteX28" fmla="*/ 1120820 w 1973836"/>
              <a:gd name="connsiteY28" fmla="*/ 2730155 h 2802183"/>
              <a:gd name="connsiteX29" fmla="*/ 1365369 w 1973836"/>
              <a:gd name="connsiteY29" fmla="*/ 2432443 h 2802183"/>
              <a:gd name="connsiteX0" fmla="*/ 1601888 w 1973836"/>
              <a:gd name="connsiteY0" fmla="*/ 2220844 h 2802183"/>
              <a:gd name="connsiteX1" fmla="*/ 1843834 w 1973836"/>
              <a:gd name="connsiteY1" fmla="*/ 1975243 h 2802183"/>
              <a:gd name="connsiteX2" fmla="*/ 1971425 w 1973836"/>
              <a:gd name="connsiteY2" fmla="*/ 1560573 h 2802183"/>
              <a:gd name="connsiteX3" fmla="*/ 1737508 w 1973836"/>
              <a:gd name="connsiteY3" fmla="*/ 1294759 h 2802183"/>
              <a:gd name="connsiteX4" fmla="*/ 1386634 w 1973836"/>
              <a:gd name="connsiteY4" fmla="*/ 1464880 h 2802183"/>
              <a:gd name="connsiteX5" fmla="*/ 1184615 w 1973836"/>
              <a:gd name="connsiteY5" fmla="*/ 1677532 h 2802183"/>
              <a:gd name="connsiteX6" fmla="*/ 865639 w 1973836"/>
              <a:gd name="connsiteY6" fmla="*/ 1677532 h 2802183"/>
              <a:gd name="connsiteX7" fmla="*/ 621090 w 1973836"/>
              <a:gd name="connsiteY7" fmla="*/ 1464880 h 2802183"/>
              <a:gd name="connsiteX8" fmla="*/ 1025127 w 1973836"/>
              <a:gd name="connsiteY8" fmla="*/ 933253 h 2802183"/>
              <a:gd name="connsiteX9" fmla="*/ 950700 w 1973836"/>
              <a:gd name="connsiteY9" fmla="*/ 582378 h 2802183"/>
              <a:gd name="connsiteX10" fmla="*/ 578559 w 1973836"/>
              <a:gd name="connsiteY10" fmla="*/ 72015 h 2802183"/>
              <a:gd name="connsiteX11" fmla="*/ 291480 w 1973836"/>
              <a:gd name="connsiteY11" fmla="*/ 40118 h 2802183"/>
              <a:gd name="connsiteX12" fmla="*/ 259583 w 1973836"/>
              <a:gd name="connsiteY12" fmla="*/ 465420 h 2802183"/>
              <a:gd name="connsiteX13" fmla="*/ 493500 w 1973836"/>
              <a:gd name="connsiteY13" fmla="*/ 816293 h 2802183"/>
              <a:gd name="connsiteX14" fmla="*/ 185154 w 1973836"/>
              <a:gd name="connsiteY14" fmla="*/ 1199068 h 2802183"/>
              <a:gd name="connsiteX15" fmla="*/ 4401 w 1973836"/>
              <a:gd name="connsiteY15" fmla="*/ 1486145 h 2802183"/>
              <a:gd name="connsiteX16" fmla="*/ 238318 w 1973836"/>
              <a:gd name="connsiteY16" fmla="*/ 2017773 h 2802183"/>
              <a:gd name="connsiteX17" fmla="*/ 493499 w 1973836"/>
              <a:gd name="connsiteY17" fmla="*/ 2336750 h 2802183"/>
              <a:gd name="connsiteX18" fmla="*/ 780578 w 1973836"/>
              <a:gd name="connsiteY18" fmla="*/ 2474973 h 2802183"/>
              <a:gd name="connsiteX19" fmla="*/ 1078290 w 1973836"/>
              <a:gd name="connsiteY19" fmla="*/ 2241057 h 2802183"/>
              <a:gd name="connsiteX20" fmla="*/ 1461062 w 1973836"/>
              <a:gd name="connsiteY20" fmla="*/ 1868918 h 2802183"/>
              <a:gd name="connsiteX21" fmla="*/ 1684346 w 1973836"/>
              <a:gd name="connsiteY21" fmla="*/ 1656266 h 2802183"/>
              <a:gd name="connsiteX22" fmla="*/ 1833201 w 1973836"/>
              <a:gd name="connsiteY22" fmla="*/ 1656266 h 2802183"/>
              <a:gd name="connsiteX23" fmla="*/ 1822569 w 1973836"/>
              <a:gd name="connsiteY23" fmla="*/ 1868918 h 2802183"/>
              <a:gd name="connsiteX24" fmla="*/ 1567388 w 1973836"/>
              <a:gd name="connsiteY24" fmla="*/ 2113466 h 2802183"/>
              <a:gd name="connsiteX25" fmla="*/ 1216513 w 1973836"/>
              <a:gd name="connsiteY25" fmla="*/ 2358015 h 2802183"/>
              <a:gd name="connsiteX26" fmla="*/ 950699 w 1973836"/>
              <a:gd name="connsiteY26" fmla="*/ 2591932 h 2802183"/>
              <a:gd name="connsiteX27" fmla="*/ 950699 w 1973836"/>
              <a:gd name="connsiteY27" fmla="*/ 2793950 h 2802183"/>
              <a:gd name="connsiteX28" fmla="*/ 1120820 w 1973836"/>
              <a:gd name="connsiteY28" fmla="*/ 2730155 h 2802183"/>
              <a:gd name="connsiteX29" fmla="*/ 1365369 w 1973836"/>
              <a:gd name="connsiteY29" fmla="*/ 2432443 h 2802183"/>
              <a:gd name="connsiteX0" fmla="*/ 1601888 w 1973836"/>
              <a:gd name="connsiteY0" fmla="*/ 2220844 h 2802183"/>
              <a:gd name="connsiteX1" fmla="*/ 1843834 w 1973836"/>
              <a:gd name="connsiteY1" fmla="*/ 1975243 h 2802183"/>
              <a:gd name="connsiteX2" fmla="*/ 1971425 w 1973836"/>
              <a:gd name="connsiteY2" fmla="*/ 1560573 h 2802183"/>
              <a:gd name="connsiteX3" fmla="*/ 1737508 w 1973836"/>
              <a:gd name="connsiteY3" fmla="*/ 1294759 h 2802183"/>
              <a:gd name="connsiteX4" fmla="*/ 1386634 w 1973836"/>
              <a:gd name="connsiteY4" fmla="*/ 1464880 h 2802183"/>
              <a:gd name="connsiteX5" fmla="*/ 1184615 w 1973836"/>
              <a:gd name="connsiteY5" fmla="*/ 1677532 h 2802183"/>
              <a:gd name="connsiteX6" fmla="*/ 865639 w 1973836"/>
              <a:gd name="connsiteY6" fmla="*/ 1677532 h 2802183"/>
              <a:gd name="connsiteX7" fmla="*/ 621090 w 1973836"/>
              <a:gd name="connsiteY7" fmla="*/ 1464880 h 2802183"/>
              <a:gd name="connsiteX8" fmla="*/ 1025127 w 1973836"/>
              <a:gd name="connsiteY8" fmla="*/ 933253 h 2802183"/>
              <a:gd name="connsiteX9" fmla="*/ 950700 w 1973836"/>
              <a:gd name="connsiteY9" fmla="*/ 582378 h 2802183"/>
              <a:gd name="connsiteX10" fmla="*/ 578559 w 1973836"/>
              <a:gd name="connsiteY10" fmla="*/ 72015 h 2802183"/>
              <a:gd name="connsiteX11" fmla="*/ 291480 w 1973836"/>
              <a:gd name="connsiteY11" fmla="*/ 40118 h 2802183"/>
              <a:gd name="connsiteX12" fmla="*/ 259583 w 1973836"/>
              <a:gd name="connsiteY12" fmla="*/ 465420 h 2802183"/>
              <a:gd name="connsiteX13" fmla="*/ 493500 w 1973836"/>
              <a:gd name="connsiteY13" fmla="*/ 816293 h 2802183"/>
              <a:gd name="connsiteX14" fmla="*/ 185154 w 1973836"/>
              <a:gd name="connsiteY14" fmla="*/ 1199068 h 2802183"/>
              <a:gd name="connsiteX15" fmla="*/ 4401 w 1973836"/>
              <a:gd name="connsiteY15" fmla="*/ 1486145 h 2802183"/>
              <a:gd name="connsiteX16" fmla="*/ 238318 w 1973836"/>
              <a:gd name="connsiteY16" fmla="*/ 2017773 h 2802183"/>
              <a:gd name="connsiteX17" fmla="*/ 493499 w 1973836"/>
              <a:gd name="connsiteY17" fmla="*/ 2336750 h 2802183"/>
              <a:gd name="connsiteX18" fmla="*/ 780578 w 1973836"/>
              <a:gd name="connsiteY18" fmla="*/ 2474973 h 2802183"/>
              <a:gd name="connsiteX19" fmla="*/ 1078290 w 1973836"/>
              <a:gd name="connsiteY19" fmla="*/ 2241057 h 2802183"/>
              <a:gd name="connsiteX20" fmla="*/ 1461062 w 1973836"/>
              <a:gd name="connsiteY20" fmla="*/ 1868918 h 2802183"/>
              <a:gd name="connsiteX21" fmla="*/ 1684346 w 1973836"/>
              <a:gd name="connsiteY21" fmla="*/ 1656266 h 2802183"/>
              <a:gd name="connsiteX22" fmla="*/ 1833201 w 1973836"/>
              <a:gd name="connsiteY22" fmla="*/ 1656266 h 2802183"/>
              <a:gd name="connsiteX23" fmla="*/ 1822569 w 1973836"/>
              <a:gd name="connsiteY23" fmla="*/ 1868918 h 2802183"/>
              <a:gd name="connsiteX24" fmla="*/ 1567388 w 1973836"/>
              <a:gd name="connsiteY24" fmla="*/ 2113466 h 2802183"/>
              <a:gd name="connsiteX25" fmla="*/ 1216513 w 1973836"/>
              <a:gd name="connsiteY25" fmla="*/ 2358015 h 2802183"/>
              <a:gd name="connsiteX26" fmla="*/ 950699 w 1973836"/>
              <a:gd name="connsiteY26" fmla="*/ 2591932 h 2802183"/>
              <a:gd name="connsiteX27" fmla="*/ 950699 w 1973836"/>
              <a:gd name="connsiteY27" fmla="*/ 2793950 h 2802183"/>
              <a:gd name="connsiteX28" fmla="*/ 1120820 w 1973836"/>
              <a:gd name="connsiteY28" fmla="*/ 2730155 h 2802183"/>
              <a:gd name="connsiteX29" fmla="*/ 1365369 w 1973836"/>
              <a:gd name="connsiteY29" fmla="*/ 2432443 h 2802183"/>
              <a:gd name="connsiteX0" fmla="*/ 1601888 w 1973836"/>
              <a:gd name="connsiteY0" fmla="*/ 2220844 h 2802183"/>
              <a:gd name="connsiteX1" fmla="*/ 1843834 w 1973836"/>
              <a:gd name="connsiteY1" fmla="*/ 1975243 h 2802183"/>
              <a:gd name="connsiteX2" fmla="*/ 1971425 w 1973836"/>
              <a:gd name="connsiteY2" fmla="*/ 1560573 h 2802183"/>
              <a:gd name="connsiteX3" fmla="*/ 1737508 w 1973836"/>
              <a:gd name="connsiteY3" fmla="*/ 1294759 h 2802183"/>
              <a:gd name="connsiteX4" fmla="*/ 1386634 w 1973836"/>
              <a:gd name="connsiteY4" fmla="*/ 1464880 h 2802183"/>
              <a:gd name="connsiteX5" fmla="*/ 1184615 w 1973836"/>
              <a:gd name="connsiteY5" fmla="*/ 1677532 h 2802183"/>
              <a:gd name="connsiteX6" fmla="*/ 865639 w 1973836"/>
              <a:gd name="connsiteY6" fmla="*/ 1677532 h 2802183"/>
              <a:gd name="connsiteX7" fmla="*/ 621090 w 1973836"/>
              <a:gd name="connsiteY7" fmla="*/ 1464880 h 2802183"/>
              <a:gd name="connsiteX8" fmla="*/ 1025127 w 1973836"/>
              <a:gd name="connsiteY8" fmla="*/ 933253 h 2802183"/>
              <a:gd name="connsiteX9" fmla="*/ 950700 w 1973836"/>
              <a:gd name="connsiteY9" fmla="*/ 582378 h 2802183"/>
              <a:gd name="connsiteX10" fmla="*/ 578559 w 1973836"/>
              <a:gd name="connsiteY10" fmla="*/ 72015 h 2802183"/>
              <a:gd name="connsiteX11" fmla="*/ 291480 w 1973836"/>
              <a:gd name="connsiteY11" fmla="*/ 40118 h 2802183"/>
              <a:gd name="connsiteX12" fmla="*/ 259583 w 1973836"/>
              <a:gd name="connsiteY12" fmla="*/ 465420 h 2802183"/>
              <a:gd name="connsiteX13" fmla="*/ 493500 w 1973836"/>
              <a:gd name="connsiteY13" fmla="*/ 816293 h 2802183"/>
              <a:gd name="connsiteX14" fmla="*/ 185154 w 1973836"/>
              <a:gd name="connsiteY14" fmla="*/ 1199068 h 2802183"/>
              <a:gd name="connsiteX15" fmla="*/ 4401 w 1973836"/>
              <a:gd name="connsiteY15" fmla="*/ 1486145 h 2802183"/>
              <a:gd name="connsiteX16" fmla="*/ 238318 w 1973836"/>
              <a:gd name="connsiteY16" fmla="*/ 2017773 h 2802183"/>
              <a:gd name="connsiteX17" fmla="*/ 493499 w 1973836"/>
              <a:gd name="connsiteY17" fmla="*/ 2336750 h 2802183"/>
              <a:gd name="connsiteX18" fmla="*/ 780578 w 1973836"/>
              <a:gd name="connsiteY18" fmla="*/ 2474973 h 2802183"/>
              <a:gd name="connsiteX19" fmla="*/ 1078290 w 1973836"/>
              <a:gd name="connsiteY19" fmla="*/ 2241057 h 2802183"/>
              <a:gd name="connsiteX20" fmla="*/ 1461062 w 1973836"/>
              <a:gd name="connsiteY20" fmla="*/ 1868918 h 2802183"/>
              <a:gd name="connsiteX21" fmla="*/ 1684346 w 1973836"/>
              <a:gd name="connsiteY21" fmla="*/ 1656266 h 2802183"/>
              <a:gd name="connsiteX22" fmla="*/ 1833201 w 1973836"/>
              <a:gd name="connsiteY22" fmla="*/ 1656266 h 2802183"/>
              <a:gd name="connsiteX23" fmla="*/ 1822569 w 1973836"/>
              <a:gd name="connsiteY23" fmla="*/ 1868918 h 2802183"/>
              <a:gd name="connsiteX24" fmla="*/ 1567388 w 1973836"/>
              <a:gd name="connsiteY24" fmla="*/ 2113466 h 2802183"/>
              <a:gd name="connsiteX25" fmla="*/ 1216513 w 1973836"/>
              <a:gd name="connsiteY25" fmla="*/ 2358015 h 2802183"/>
              <a:gd name="connsiteX26" fmla="*/ 950699 w 1973836"/>
              <a:gd name="connsiteY26" fmla="*/ 2591932 h 2802183"/>
              <a:gd name="connsiteX27" fmla="*/ 950699 w 1973836"/>
              <a:gd name="connsiteY27" fmla="*/ 2793950 h 2802183"/>
              <a:gd name="connsiteX28" fmla="*/ 1120820 w 1973836"/>
              <a:gd name="connsiteY28" fmla="*/ 2730155 h 2802183"/>
              <a:gd name="connsiteX29" fmla="*/ 1365369 w 1973836"/>
              <a:gd name="connsiteY29" fmla="*/ 2432443 h 2802183"/>
              <a:gd name="connsiteX0" fmla="*/ 1601888 w 1973836"/>
              <a:gd name="connsiteY0" fmla="*/ 2220844 h 2802183"/>
              <a:gd name="connsiteX1" fmla="*/ 1843834 w 1973836"/>
              <a:gd name="connsiteY1" fmla="*/ 1975243 h 2802183"/>
              <a:gd name="connsiteX2" fmla="*/ 1971425 w 1973836"/>
              <a:gd name="connsiteY2" fmla="*/ 1560573 h 2802183"/>
              <a:gd name="connsiteX3" fmla="*/ 1737508 w 1973836"/>
              <a:gd name="connsiteY3" fmla="*/ 1294759 h 2802183"/>
              <a:gd name="connsiteX4" fmla="*/ 1386634 w 1973836"/>
              <a:gd name="connsiteY4" fmla="*/ 1464880 h 2802183"/>
              <a:gd name="connsiteX5" fmla="*/ 1184615 w 1973836"/>
              <a:gd name="connsiteY5" fmla="*/ 1677532 h 2802183"/>
              <a:gd name="connsiteX6" fmla="*/ 865639 w 1973836"/>
              <a:gd name="connsiteY6" fmla="*/ 1677532 h 2802183"/>
              <a:gd name="connsiteX7" fmla="*/ 621090 w 1973836"/>
              <a:gd name="connsiteY7" fmla="*/ 1464880 h 2802183"/>
              <a:gd name="connsiteX8" fmla="*/ 1025127 w 1973836"/>
              <a:gd name="connsiteY8" fmla="*/ 933253 h 2802183"/>
              <a:gd name="connsiteX9" fmla="*/ 950700 w 1973836"/>
              <a:gd name="connsiteY9" fmla="*/ 582378 h 2802183"/>
              <a:gd name="connsiteX10" fmla="*/ 578559 w 1973836"/>
              <a:gd name="connsiteY10" fmla="*/ 72015 h 2802183"/>
              <a:gd name="connsiteX11" fmla="*/ 291480 w 1973836"/>
              <a:gd name="connsiteY11" fmla="*/ 40118 h 2802183"/>
              <a:gd name="connsiteX12" fmla="*/ 259583 w 1973836"/>
              <a:gd name="connsiteY12" fmla="*/ 465420 h 2802183"/>
              <a:gd name="connsiteX13" fmla="*/ 493500 w 1973836"/>
              <a:gd name="connsiteY13" fmla="*/ 816293 h 2802183"/>
              <a:gd name="connsiteX14" fmla="*/ 185154 w 1973836"/>
              <a:gd name="connsiteY14" fmla="*/ 1199068 h 2802183"/>
              <a:gd name="connsiteX15" fmla="*/ 4401 w 1973836"/>
              <a:gd name="connsiteY15" fmla="*/ 1486145 h 2802183"/>
              <a:gd name="connsiteX16" fmla="*/ 238318 w 1973836"/>
              <a:gd name="connsiteY16" fmla="*/ 2017773 h 2802183"/>
              <a:gd name="connsiteX17" fmla="*/ 493499 w 1973836"/>
              <a:gd name="connsiteY17" fmla="*/ 2336750 h 2802183"/>
              <a:gd name="connsiteX18" fmla="*/ 780578 w 1973836"/>
              <a:gd name="connsiteY18" fmla="*/ 2474973 h 2802183"/>
              <a:gd name="connsiteX19" fmla="*/ 1078290 w 1973836"/>
              <a:gd name="connsiteY19" fmla="*/ 2241057 h 2802183"/>
              <a:gd name="connsiteX20" fmla="*/ 1461062 w 1973836"/>
              <a:gd name="connsiteY20" fmla="*/ 1868918 h 2802183"/>
              <a:gd name="connsiteX21" fmla="*/ 1684346 w 1973836"/>
              <a:gd name="connsiteY21" fmla="*/ 1656266 h 2802183"/>
              <a:gd name="connsiteX22" fmla="*/ 1833201 w 1973836"/>
              <a:gd name="connsiteY22" fmla="*/ 1656266 h 2802183"/>
              <a:gd name="connsiteX23" fmla="*/ 1822569 w 1973836"/>
              <a:gd name="connsiteY23" fmla="*/ 1868918 h 2802183"/>
              <a:gd name="connsiteX24" fmla="*/ 1567388 w 1973836"/>
              <a:gd name="connsiteY24" fmla="*/ 2113466 h 2802183"/>
              <a:gd name="connsiteX25" fmla="*/ 1216513 w 1973836"/>
              <a:gd name="connsiteY25" fmla="*/ 2358015 h 2802183"/>
              <a:gd name="connsiteX26" fmla="*/ 950699 w 1973836"/>
              <a:gd name="connsiteY26" fmla="*/ 2591932 h 2802183"/>
              <a:gd name="connsiteX27" fmla="*/ 950699 w 1973836"/>
              <a:gd name="connsiteY27" fmla="*/ 2793950 h 2802183"/>
              <a:gd name="connsiteX28" fmla="*/ 1120820 w 1973836"/>
              <a:gd name="connsiteY28" fmla="*/ 2730155 h 2802183"/>
              <a:gd name="connsiteX29" fmla="*/ 1524858 w 1973836"/>
              <a:gd name="connsiteY29" fmla="*/ 2432443 h 2802183"/>
              <a:gd name="connsiteX0" fmla="*/ 1601888 w 1973836"/>
              <a:gd name="connsiteY0" fmla="*/ 2220844 h 2812328"/>
              <a:gd name="connsiteX1" fmla="*/ 1843834 w 1973836"/>
              <a:gd name="connsiteY1" fmla="*/ 1975243 h 2812328"/>
              <a:gd name="connsiteX2" fmla="*/ 1971425 w 1973836"/>
              <a:gd name="connsiteY2" fmla="*/ 1560573 h 2812328"/>
              <a:gd name="connsiteX3" fmla="*/ 1737508 w 1973836"/>
              <a:gd name="connsiteY3" fmla="*/ 1294759 h 2812328"/>
              <a:gd name="connsiteX4" fmla="*/ 1386634 w 1973836"/>
              <a:gd name="connsiteY4" fmla="*/ 1464880 h 2812328"/>
              <a:gd name="connsiteX5" fmla="*/ 1184615 w 1973836"/>
              <a:gd name="connsiteY5" fmla="*/ 1677532 h 2812328"/>
              <a:gd name="connsiteX6" fmla="*/ 865639 w 1973836"/>
              <a:gd name="connsiteY6" fmla="*/ 1677532 h 2812328"/>
              <a:gd name="connsiteX7" fmla="*/ 621090 w 1973836"/>
              <a:gd name="connsiteY7" fmla="*/ 1464880 h 2812328"/>
              <a:gd name="connsiteX8" fmla="*/ 1025127 w 1973836"/>
              <a:gd name="connsiteY8" fmla="*/ 933253 h 2812328"/>
              <a:gd name="connsiteX9" fmla="*/ 950700 w 1973836"/>
              <a:gd name="connsiteY9" fmla="*/ 582378 h 2812328"/>
              <a:gd name="connsiteX10" fmla="*/ 578559 w 1973836"/>
              <a:gd name="connsiteY10" fmla="*/ 72015 h 2812328"/>
              <a:gd name="connsiteX11" fmla="*/ 291480 w 1973836"/>
              <a:gd name="connsiteY11" fmla="*/ 40118 h 2812328"/>
              <a:gd name="connsiteX12" fmla="*/ 259583 w 1973836"/>
              <a:gd name="connsiteY12" fmla="*/ 465420 h 2812328"/>
              <a:gd name="connsiteX13" fmla="*/ 493500 w 1973836"/>
              <a:gd name="connsiteY13" fmla="*/ 816293 h 2812328"/>
              <a:gd name="connsiteX14" fmla="*/ 185154 w 1973836"/>
              <a:gd name="connsiteY14" fmla="*/ 1199068 h 2812328"/>
              <a:gd name="connsiteX15" fmla="*/ 4401 w 1973836"/>
              <a:gd name="connsiteY15" fmla="*/ 1486145 h 2812328"/>
              <a:gd name="connsiteX16" fmla="*/ 238318 w 1973836"/>
              <a:gd name="connsiteY16" fmla="*/ 2017773 h 2812328"/>
              <a:gd name="connsiteX17" fmla="*/ 493499 w 1973836"/>
              <a:gd name="connsiteY17" fmla="*/ 2336750 h 2812328"/>
              <a:gd name="connsiteX18" fmla="*/ 780578 w 1973836"/>
              <a:gd name="connsiteY18" fmla="*/ 2474973 h 2812328"/>
              <a:gd name="connsiteX19" fmla="*/ 1078290 w 1973836"/>
              <a:gd name="connsiteY19" fmla="*/ 2241057 h 2812328"/>
              <a:gd name="connsiteX20" fmla="*/ 1461062 w 1973836"/>
              <a:gd name="connsiteY20" fmla="*/ 1868918 h 2812328"/>
              <a:gd name="connsiteX21" fmla="*/ 1684346 w 1973836"/>
              <a:gd name="connsiteY21" fmla="*/ 1656266 h 2812328"/>
              <a:gd name="connsiteX22" fmla="*/ 1833201 w 1973836"/>
              <a:gd name="connsiteY22" fmla="*/ 1656266 h 2812328"/>
              <a:gd name="connsiteX23" fmla="*/ 1822569 w 1973836"/>
              <a:gd name="connsiteY23" fmla="*/ 1868918 h 2812328"/>
              <a:gd name="connsiteX24" fmla="*/ 1567388 w 1973836"/>
              <a:gd name="connsiteY24" fmla="*/ 2113466 h 2812328"/>
              <a:gd name="connsiteX25" fmla="*/ 1216513 w 1973836"/>
              <a:gd name="connsiteY25" fmla="*/ 2358015 h 2812328"/>
              <a:gd name="connsiteX26" fmla="*/ 950699 w 1973836"/>
              <a:gd name="connsiteY26" fmla="*/ 2591932 h 2812328"/>
              <a:gd name="connsiteX27" fmla="*/ 950699 w 1973836"/>
              <a:gd name="connsiteY27" fmla="*/ 2793950 h 2812328"/>
              <a:gd name="connsiteX28" fmla="*/ 1216513 w 1973836"/>
              <a:gd name="connsiteY28" fmla="*/ 2762052 h 2812328"/>
              <a:gd name="connsiteX29" fmla="*/ 1524858 w 1973836"/>
              <a:gd name="connsiteY29" fmla="*/ 2432443 h 2812328"/>
              <a:gd name="connsiteX0" fmla="*/ 1601888 w 1973836"/>
              <a:gd name="connsiteY0" fmla="*/ 2220844 h 2812328"/>
              <a:gd name="connsiteX1" fmla="*/ 1843834 w 1973836"/>
              <a:gd name="connsiteY1" fmla="*/ 1975243 h 2812328"/>
              <a:gd name="connsiteX2" fmla="*/ 1971425 w 1973836"/>
              <a:gd name="connsiteY2" fmla="*/ 1560573 h 2812328"/>
              <a:gd name="connsiteX3" fmla="*/ 1737508 w 1973836"/>
              <a:gd name="connsiteY3" fmla="*/ 1294759 h 2812328"/>
              <a:gd name="connsiteX4" fmla="*/ 1386634 w 1973836"/>
              <a:gd name="connsiteY4" fmla="*/ 1464880 h 2812328"/>
              <a:gd name="connsiteX5" fmla="*/ 1184615 w 1973836"/>
              <a:gd name="connsiteY5" fmla="*/ 1677532 h 2812328"/>
              <a:gd name="connsiteX6" fmla="*/ 865639 w 1973836"/>
              <a:gd name="connsiteY6" fmla="*/ 1677532 h 2812328"/>
              <a:gd name="connsiteX7" fmla="*/ 621090 w 1973836"/>
              <a:gd name="connsiteY7" fmla="*/ 1464880 h 2812328"/>
              <a:gd name="connsiteX8" fmla="*/ 1025127 w 1973836"/>
              <a:gd name="connsiteY8" fmla="*/ 933253 h 2812328"/>
              <a:gd name="connsiteX9" fmla="*/ 950700 w 1973836"/>
              <a:gd name="connsiteY9" fmla="*/ 582378 h 2812328"/>
              <a:gd name="connsiteX10" fmla="*/ 578559 w 1973836"/>
              <a:gd name="connsiteY10" fmla="*/ 72015 h 2812328"/>
              <a:gd name="connsiteX11" fmla="*/ 291480 w 1973836"/>
              <a:gd name="connsiteY11" fmla="*/ 40118 h 2812328"/>
              <a:gd name="connsiteX12" fmla="*/ 259583 w 1973836"/>
              <a:gd name="connsiteY12" fmla="*/ 465420 h 2812328"/>
              <a:gd name="connsiteX13" fmla="*/ 493500 w 1973836"/>
              <a:gd name="connsiteY13" fmla="*/ 816293 h 2812328"/>
              <a:gd name="connsiteX14" fmla="*/ 185154 w 1973836"/>
              <a:gd name="connsiteY14" fmla="*/ 1199068 h 2812328"/>
              <a:gd name="connsiteX15" fmla="*/ 4401 w 1973836"/>
              <a:gd name="connsiteY15" fmla="*/ 1486145 h 2812328"/>
              <a:gd name="connsiteX16" fmla="*/ 238318 w 1973836"/>
              <a:gd name="connsiteY16" fmla="*/ 2017773 h 2812328"/>
              <a:gd name="connsiteX17" fmla="*/ 493499 w 1973836"/>
              <a:gd name="connsiteY17" fmla="*/ 2336750 h 2812328"/>
              <a:gd name="connsiteX18" fmla="*/ 780578 w 1973836"/>
              <a:gd name="connsiteY18" fmla="*/ 2474973 h 2812328"/>
              <a:gd name="connsiteX19" fmla="*/ 1078290 w 1973836"/>
              <a:gd name="connsiteY19" fmla="*/ 2241057 h 2812328"/>
              <a:gd name="connsiteX20" fmla="*/ 1461062 w 1973836"/>
              <a:gd name="connsiteY20" fmla="*/ 1868918 h 2812328"/>
              <a:gd name="connsiteX21" fmla="*/ 1684346 w 1973836"/>
              <a:gd name="connsiteY21" fmla="*/ 1656266 h 2812328"/>
              <a:gd name="connsiteX22" fmla="*/ 1833201 w 1973836"/>
              <a:gd name="connsiteY22" fmla="*/ 1656266 h 2812328"/>
              <a:gd name="connsiteX23" fmla="*/ 1822569 w 1973836"/>
              <a:gd name="connsiteY23" fmla="*/ 1868918 h 2812328"/>
              <a:gd name="connsiteX24" fmla="*/ 1567388 w 1973836"/>
              <a:gd name="connsiteY24" fmla="*/ 2113466 h 2812328"/>
              <a:gd name="connsiteX25" fmla="*/ 1216513 w 1973836"/>
              <a:gd name="connsiteY25" fmla="*/ 2358015 h 2812328"/>
              <a:gd name="connsiteX26" fmla="*/ 950699 w 1973836"/>
              <a:gd name="connsiteY26" fmla="*/ 2591932 h 2812328"/>
              <a:gd name="connsiteX27" fmla="*/ 950699 w 1973836"/>
              <a:gd name="connsiteY27" fmla="*/ 2793950 h 2812328"/>
              <a:gd name="connsiteX28" fmla="*/ 1216513 w 1973836"/>
              <a:gd name="connsiteY28" fmla="*/ 2762052 h 2812328"/>
              <a:gd name="connsiteX29" fmla="*/ 1556756 w 1973836"/>
              <a:gd name="connsiteY29" fmla="*/ 2432443 h 2812328"/>
              <a:gd name="connsiteX0" fmla="*/ 1601888 w 1973836"/>
              <a:gd name="connsiteY0" fmla="*/ 2220844 h 2812328"/>
              <a:gd name="connsiteX1" fmla="*/ 1843834 w 1973836"/>
              <a:gd name="connsiteY1" fmla="*/ 1975243 h 2812328"/>
              <a:gd name="connsiteX2" fmla="*/ 1971425 w 1973836"/>
              <a:gd name="connsiteY2" fmla="*/ 1560573 h 2812328"/>
              <a:gd name="connsiteX3" fmla="*/ 1737508 w 1973836"/>
              <a:gd name="connsiteY3" fmla="*/ 1294759 h 2812328"/>
              <a:gd name="connsiteX4" fmla="*/ 1386634 w 1973836"/>
              <a:gd name="connsiteY4" fmla="*/ 1464880 h 2812328"/>
              <a:gd name="connsiteX5" fmla="*/ 1184615 w 1973836"/>
              <a:gd name="connsiteY5" fmla="*/ 1677532 h 2812328"/>
              <a:gd name="connsiteX6" fmla="*/ 865639 w 1973836"/>
              <a:gd name="connsiteY6" fmla="*/ 1677532 h 2812328"/>
              <a:gd name="connsiteX7" fmla="*/ 621090 w 1973836"/>
              <a:gd name="connsiteY7" fmla="*/ 1464880 h 2812328"/>
              <a:gd name="connsiteX8" fmla="*/ 1025127 w 1973836"/>
              <a:gd name="connsiteY8" fmla="*/ 933253 h 2812328"/>
              <a:gd name="connsiteX9" fmla="*/ 950700 w 1973836"/>
              <a:gd name="connsiteY9" fmla="*/ 582378 h 2812328"/>
              <a:gd name="connsiteX10" fmla="*/ 578559 w 1973836"/>
              <a:gd name="connsiteY10" fmla="*/ 72015 h 2812328"/>
              <a:gd name="connsiteX11" fmla="*/ 291480 w 1973836"/>
              <a:gd name="connsiteY11" fmla="*/ 40118 h 2812328"/>
              <a:gd name="connsiteX12" fmla="*/ 259583 w 1973836"/>
              <a:gd name="connsiteY12" fmla="*/ 465420 h 2812328"/>
              <a:gd name="connsiteX13" fmla="*/ 493500 w 1973836"/>
              <a:gd name="connsiteY13" fmla="*/ 816293 h 2812328"/>
              <a:gd name="connsiteX14" fmla="*/ 185154 w 1973836"/>
              <a:gd name="connsiteY14" fmla="*/ 1199068 h 2812328"/>
              <a:gd name="connsiteX15" fmla="*/ 4401 w 1973836"/>
              <a:gd name="connsiteY15" fmla="*/ 1486145 h 2812328"/>
              <a:gd name="connsiteX16" fmla="*/ 238318 w 1973836"/>
              <a:gd name="connsiteY16" fmla="*/ 2017773 h 2812328"/>
              <a:gd name="connsiteX17" fmla="*/ 493499 w 1973836"/>
              <a:gd name="connsiteY17" fmla="*/ 2336750 h 2812328"/>
              <a:gd name="connsiteX18" fmla="*/ 780578 w 1973836"/>
              <a:gd name="connsiteY18" fmla="*/ 2474973 h 2812328"/>
              <a:gd name="connsiteX19" fmla="*/ 1078290 w 1973836"/>
              <a:gd name="connsiteY19" fmla="*/ 2241057 h 2812328"/>
              <a:gd name="connsiteX20" fmla="*/ 1461062 w 1973836"/>
              <a:gd name="connsiteY20" fmla="*/ 1868918 h 2812328"/>
              <a:gd name="connsiteX21" fmla="*/ 1684346 w 1973836"/>
              <a:gd name="connsiteY21" fmla="*/ 1656266 h 2812328"/>
              <a:gd name="connsiteX22" fmla="*/ 1833201 w 1973836"/>
              <a:gd name="connsiteY22" fmla="*/ 1656266 h 2812328"/>
              <a:gd name="connsiteX23" fmla="*/ 1737508 w 1973836"/>
              <a:gd name="connsiteY23" fmla="*/ 1868918 h 2812328"/>
              <a:gd name="connsiteX24" fmla="*/ 1567388 w 1973836"/>
              <a:gd name="connsiteY24" fmla="*/ 2113466 h 2812328"/>
              <a:gd name="connsiteX25" fmla="*/ 1216513 w 1973836"/>
              <a:gd name="connsiteY25" fmla="*/ 2358015 h 2812328"/>
              <a:gd name="connsiteX26" fmla="*/ 950699 w 1973836"/>
              <a:gd name="connsiteY26" fmla="*/ 2591932 h 2812328"/>
              <a:gd name="connsiteX27" fmla="*/ 950699 w 1973836"/>
              <a:gd name="connsiteY27" fmla="*/ 2793950 h 2812328"/>
              <a:gd name="connsiteX28" fmla="*/ 1216513 w 1973836"/>
              <a:gd name="connsiteY28" fmla="*/ 2762052 h 2812328"/>
              <a:gd name="connsiteX29" fmla="*/ 1556756 w 1973836"/>
              <a:gd name="connsiteY29" fmla="*/ 2432443 h 2812328"/>
              <a:gd name="connsiteX0" fmla="*/ 1601888 w 1973836"/>
              <a:gd name="connsiteY0" fmla="*/ 2220844 h 2812328"/>
              <a:gd name="connsiteX1" fmla="*/ 1843834 w 1973836"/>
              <a:gd name="connsiteY1" fmla="*/ 1975243 h 2812328"/>
              <a:gd name="connsiteX2" fmla="*/ 1971425 w 1973836"/>
              <a:gd name="connsiteY2" fmla="*/ 1560573 h 2812328"/>
              <a:gd name="connsiteX3" fmla="*/ 1737508 w 1973836"/>
              <a:gd name="connsiteY3" fmla="*/ 1294759 h 2812328"/>
              <a:gd name="connsiteX4" fmla="*/ 1386634 w 1973836"/>
              <a:gd name="connsiteY4" fmla="*/ 1464880 h 2812328"/>
              <a:gd name="connsiteX5" fmla="*/ 1184615 w 1973836"/>
              <a:gd name="connsiteY5" fmla="*/ 1677532 h 2812328"/>
              <a:gd name="connsiteX6" fmla="*/ 865639 w 1973836"/>
              <a:gd name="connsiteY6" fmla="*/ 1677532 h 2812328"/>
              <a:gd name="connsiteX7" fmla="*/ 621090 w 1973836"/>
              <a:gd name="connsiteY7" fmla="*/ 1464880 h 2812328"/>
              <a:gd name="connsiteX8" fmla="*/ 1025127 w 1973836"/>
              <a:gd name="connsiteY8" fmla="*/ 933253 h 2812328"/>
              <a:gd name="connsiteX9" fmla="*/ 950700 w 1973836"/>
              <a:gd name="connsiteY9" fmla="*/ 582378 h 2812328"/>
              <a:gd name="connsiteX10" fmla="*/ 578559 w 1973836"/>
              <a:gd name="connsiteY10" fmla="*/ 72015 h 2812328"/>
              <a:gd name="connsiteX11" fmla="*/ 291480 w 1973836"/>
              <a:gd name="connsiteY11" fmla="*/ 40118 h 2812328"/>
              <a:gd name="connsiteX12" fmla="*/ 259583 w 1973836"/>
              <a:gd name="connsiteY12" fmla="*/ 465420 h 2812328"/>
              <a:gd name="connsiteX13" fmla="*/ 493500 w 1973836"/>
              <a:gd name="connsiteY13" fmla="*/ 816293 h 2812328"/>
              <a:gd name="connsiteX14" fmla="*/ 185154 w 1973836"/>
              <a:gd name="connsiteY14" fmla="*/ 1199068 h 2812328"/>
              <a:gd name="connsiteX15" fmla="*/ 4401 w 1973836"/>
              <a:gd name="connsiteY15" fmla="*/ 1486145 h 2812328"/>
              <a:gd name="connsiteX16" fmla="*/ 238318 w 1973836"/>
              <a:gd name="connsiteY16" fmla="*/ 2017773 h 2812328"/>
              <a:gd name="connsiteX17" fmla="*/ 493499 w 1973836"/>
              <a:gd name="connsiteY17" fmla="*/ 2336750 h 2812328"/>
              <a:gd name="connsiteX18" fmla="*/ 780578 w 1973836"/>
              <a:gd name="connsiteY18" fmla="*/ 2474973 h 2812328"/>
              <a:gd name="connsiteX19" fmla="*/ 1078290 w 1973836"/>
              <a:gd name="connsiteY19" fmla="*/ 2241057 h 2812328"/>
              <a:gd name="connsiteX20" fmla="*/ 1461062 w 1973836"/>
              <a:gd name="connsiteY20" fmla="*/ 1868918 h 2812328"/>
              <a:gd name="connsiteX21" fmla="*/ 1684346 w 1973836"/>
              <a:gd name="connsiteY21" fmla="*/ 1656266 h 2812328"/>
              <a:gd name="connsiteX22" fmla="*/ 1833201 w 1973836"/>
              <a:gd name="connsiteY22" fmla="*/ 1656266 h 2812328"/>
              <a:gd name="connsiteX23" fmla="*/ 1737508 w 1973836"/>
              <a:gd name="connsiteY23" fmla="*/ 1868918 h 2812328"/>
              <a:gd name="connsiteX24" fmla="*/ 1450430 w 1973836"/>
              <a:gd name="connsiteY24" fmla="*/ 2124099 h 2812328"/>
              <a:gd name="connsiteX25" fmla="*/ 1216513 w 1973836"/>
              <a:gd name="connsiteY25" fmla="*/ 2358015 h 2812328"/>
              <a:gd name="connsiteX26" fmla="*/ 950699 w 1973836"/>
              <a:gd name="connsiteY26" fmla="*/ 2591932 h 2812328"/>
              <a:gd name="connsiteX27" fmla="*/ 950699 w 1973836"/>
              <a:gd name="connsiteY27" fmla="*/ 2793950 h 2812328"/>
              <a:gd name="connsiteX28" fmla="*/ 1216513 w 1973836"/>
              <a:gd name="connsiteY28" fmla="*/ 2762052 h 2812328"/>
              <a:gd name="connsiteX29" fmla="*/ 1556756 w 1973836"/>
              <a:gd name="connsiteY29" fmla="*/ 2432443 h 2812328"/>
              <a:gd name="connsiteX0" fmla="*/ 1601888 w 1973836"/>
              <a:gd name="connsiteY0" fmla="*/ 2220844 h 2812328"/>
              <a:gd name="connsiteX1" fmla="*/ 1843834 w 1973836"/>
              <a:gd name="connsiteY1" fmla="*/ 1975243 h 2812328"/>
              <a:gd name="connsiteX2" fmla="*/ 1971425 w 1973836"/>
              <a:gd name="connsiteY2" fmla="*/ 1560573 h 2812328"/>
              <a:gd name="connsiteX3" fmla="*/ 1737508 w 1973836"/>
              <a:gd name="connsiteY3" fmla="*/ 1294759 h 2812328"/>
              <a:gd name="connsiteX4" fmla="*/ 1386634 w 1973836"/>
              <a:gd name="connsiteY4" fmla="*/ 1464880 h 2812328"/>
              <a:gd name="connsiteX5" fmla="*/ 1184615 w 1973836"/>
              <a:gd name="connsiteY5" fmla="*/ 1677532 h 2812328"/>
              <a:gd name="connsiteX6" fmla="*/ 865639 w 1973836"/>
              <a:gd name="connsiteY6" fmla="*/ 1677532 h 2812328"/>
              <a:gd name="connsiteX7" fmla="*/ 621090 w 1973836"/>
              <a:gd name="connsiteY7" fmla="*/ 1464880 h 2812328"/>
              <a:gd name="connsiteX8" fmla="*/ 1025127 w 1973836"/>
              <a:gd name="connsiteY8" fmla="*/ 933253 h 2812328"/>
              <a:gd name="connsiteX9" fmla="*/ 950700 w 1973836"/>
              <a:gd name="connsiteY9" fmla="*/ 582378 h 2812328"/>
              <a:gd name="connsiteX10" fmla="*/ 578559 w 1973836"/>
              <a:gd name="connsiteY10" fmla="*/ 72015 h 2812328"/>
              <a:gd name="connsiteX11" fmla="*/ 291480 w 1973836"/>
              <a:gd name="connsiteY11" fmla="*/ 40118 h 2812328"/>
              <a:gd name="connsiteX12" fmla="*/ 259583 w 1973836"/>
              <a:gd name="connsiteY12" fmla="*/ 465420 h 2812328"/>
              <a:gd name="connsiteX13" fmla="*/ 493500 w 1973836"/>
              <a:gd name="connsiteY13" fmla="*/ 816293 h 2812328"/>
              <a:gd name="connsiteX14" fmla="*/ 185154 w 1973836"/>
              <a:gd name="connsiteY14" fmla="*/ 1199068 h 2812328"/>
              <a:gd name="connsiteX15" fmla="*/ 4401 w 1973836"/>
              <a:gd name="connsiteY15" fmla="*/ 1486145 h 2812328"/>
              <a:gd name="connsiteX16" fmla="*/ 238318 w 1973836"/>
              <a:gd name="connsiteY16" fmla="*/ 2017773 h 2812328"/>
              <a:gd name="connsiteX17" fmla="*/ 493499 w 1973836"/>
              <a:gd name="connsiteY17" fmla="*/ 2336750 h 2812328"/>
              <a:gd name="connsiteX18" fmla="*/ 780578 w 1973836"/>
              <a:gd name="connsiteY18" fmla="*/ 2474973 h 2812328"/>
              <a:gd name="connsiteX19" fmla="*/ 1078290 w 1973836"/>
              <a:gd name="connsiteY19" fmla="*/ 2241057 h 2812328"/>
              <a:gd name="connsiteX20" fmla="*/ 1461062 w 1973836"/>
              <a:gd name="connsiteY20" fmla="*/ 1868918 h 2812328"/>
              <a:gd name="connsiteX21" fmla="*/ 1684346 w 1973836"/>
              <a:gd name="connsiteY21" fmla="*/ 1656266 h 2812328"/>
              <a:gd name="connsiteX22" fmla="*/ 1833201 w 1973836"/>
              <a:gd name="connsiteY22" fmla="*/ 1656266 h 2812328"/>
              <a:gd name="connsiteX23" fmla="*/ 1737508 w 1973836"/>
              <a:gd name="connsiteY23" fmla="*/ 1868918 h 2812328"/>
              <a:gd name="connsiteX24" fmla="*/ 1450430 w 1973836"/>
              <a:gd name="connsiteY24" fmla="*/ 2124099 h 2812328"/>
              <a:gd name="connsiteX25" fmla="*/ 1088922 w 1973836"/>
              <a:gd name="connsiteY25" fmla="*/ 2368647 h 2812328"/>
              <a:gd name="connsiteX26" fmla="*/ 950699 w 1973836"/>
              <a:gd name="connsiteY26" fmla="*/ 2591932 h 2812328"/>
              <a:gd name="connsiteX27" fmla="*/ 950699 w 1973836"/>
              <a:gd name="connsiteY27" fmla="*/ 2793950 h 2812328"/>
              <a:gd name="connsiteX28" fmla="*/ 1216513 w 1973836"/>
              <a:gd name="connsiteY28" fmla="*/ 2762052 h 2812328"/>
              <a:gd name="connsiteX29" fmla="*/ 1556756 w 1973836"/>
              <a:gd name="connsiteY29" fmla="*/ 2432443 h 2812328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833201 w 1973836"/>
              <a:gd name="connsiteY22" fmla="*/ 1656266 h 2809302"/>
              <a:gd name="connsiteX23" fmla="*/ 1737508 w 1973836"/>
              <a:gd name="connsiteY23" fmla="*/ 1868918 h 2809302"/>
              <a:gd name="connsiteX24" fmla="*/ 1450430 w 1973836"/>
              <a:gd name="connsiteY24" fmla="*/ 2124099 h 2809302"/>
              <a:gd name="connsiteX25" fmla="*/ 1088922 w 1973836"/>
              <a:gd name="connsiteY25" fmla="*/ 2368647 h 2809302"/>
              <a:gd name="connsiteX26" fmla="*/ 876271 w 1973836"/>
              <a:gd name="connsiteY26" fmla="*/ 2634462 h 2809302"/>
              <a:gd name="connsiteX27" fmla="*/ 950699 w 1973836"/>
              <a:gd name="connsiteY27" fmla="*/ 2793950 h 2809302"/>
              <a:gd name="connsiteX28" fmla="*/ 1216513 w 1973836"/>
              <a:gd name="connsiteY28" fmla="*/ 2762052 h 2809302"/>
              <a:gd name="connsiteX29" fmla="*/ 1556756 w 1973836"/>
              <a:gd name="connsiteY29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833201 w 1973836"/>
              <a:gd name="connsiteY22" fmla="*/ 1656266 h 2809302"/>
              <a:gd name="connsiteX23" fmla="*/ 1737508 w 1973836"/>
              <a:gd name="connsiteY23" fmla="*/ 1868918 h 2809302"/>
              <a:gd name="connsiteX24" fmla="*/ 1471695 w 1973836"/>
              <a:gd name="connsiteY24" fmla="*/ 2070936 h 2809302"/>
              <a:gd name="connsiteX25" fmla="*/ 1088922 w 1973836"/>
              <a:gd name="connsiteY25" fmla="*/ 2368647 h 2809302"/>
              <a:gd name="connsiteX26" fmla="*/ 876271 w 1973836"/>
              <a:gd name="connsiteY26" fmla="*/ 2634462 h 2809302"/>
              <a:gd name="connsiteX27" fmla="*/ 950699 w 1973836"/>
              <a:gd name="connsiteY27" fmla="*/ 2793950 h 2809302"/>
              <a:gd name="connsiteX28" fmla="*/ 1216513 w 1973836"/>
              <a:gd name="connsiteY28" fmla="*/ 2762052 h 2809302"/>
              <a:gd name="connsiteX29" fmla="*/ 1556756 w 1973836"/>
              <a:gd name="connsiteY29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833201 w 1973836"/>
              <a:gd name="connsiteY22" fmla="*/ 1656266 h 2809302"/>
              <a:gd name="connsiteX23" fmla="*/ 1726876 w 1973836"/>
              <a:gd name="connsiteY23" fmla="*/ 1815755 h 2809302"/>
              <a:gd name="connsiteX24" fmla="*/ 1471695 w 1973836"/>
              <a:gd name="connsiteY24" fmla="*/ 2070936 h 2809302"/>
              <a:gd name="connsiteX25" fmla="*/ 1088922 w 1973836"/>
              <a:gd name="connsiteY25" fmla="*/ 2368647 h 2809302"/>
              <a:gd name="connsiteX26" fmla="*/ 876271 w 1973836"/>
              <a:gd name="connsiteY26" fmla="*/ 2634462 h 2809302"/>
              <a:gd name="connsiteX27" fmla="*/ 950699 w 1973836"/>
              <a:gd name="connsiteY27" fmla="*/ 2793950 h 2809302"/>
              <a:gd name="connsiteX28" fmla="*/ 1216513 w 1973836"/>
              <a:gd name="connsiteY28" fmla="*/ 2762052 h 2809302"/>
              <a:gd name="connsiteX29" fmla="*/ 1556756 w 1973836"/>
              <a:gd name="connsiteY29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833201 w 1973836"/>
              <a:gd name="connsiteY22" fmla="*/ 1656266 h 2809302"/>
              <a:gd name="connsiteX23" fmla="*/ 1726876 w 1973836"/>
              <a:gd name="connsiteY23" fmla="*/ 1815755 h 2809302"/>
              <a:gd name="connsiteX24" fmla="*/ 1471695 w 1973836"/>
              <a:gd name="connsiteY24" fmla="*/ 2070936 h 2809302"/>
              <a:gd name="connsiteX25" fmla="*/ 1088922 w 1973836"/>
              <a:gd name="connsiteY25" fmla="*/ 2368647 h 2809302"/>
              <a:gd name="connsiteX26" fmla="*/ 876271 w 1973836"/>
              <a:gd name="connsiteY26" fmla="*/ 2634462 h 2809302"/>
              <a:gd name="connsiteX27" fmla="*/ 950699 w 1973836"/>
              <a:gd name="connsiteY27" fmla="*/ 2793950 h 2809302"/>
              <a:gd name="connsiteX28" fmla="*/ 1216513 w 1973836"/>
              <a:gd name="connsiteY28" fmla="*/ 2762052 h 2809302"/>
              <a:gd name="connsiteX29" fmla="*/ 1556756 w 1973836"/>
              <a:gd name="connsiteY29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833201 w 1973836"/>
              <a:gd name="connsiteY22" fmla="*/ 1656266 h 2809302"/>
              <a:gd name="connsiteX23" fmla="*/ 1726876 w 1973836"/>
              <a:gd name="connsiteY23" fmla="*/ 1815755 h 2809302"/>
              <a:gd name="connsiteX24" fmla="*/ 1471695 w 1973836"/>
              <a:gd name="connsiteY24" fmla="*/ 2070936 h 2809302"/>
              <a:gd name="connsiteX25" fmla="*/ 1088922 w 1973836"/>
              <a:gd name="connsiteY25" fmla="*/ 2368647 h 2809302"/>
              <a:gd name="connsiteX26" fmla="*/ 876271 w 1973836"/>
              <a:gd name="connsiteY26" fmla="*/ 2634462 h 2809302"/>
              <a:gd name="connsiteX27" fmla="*/ 950699 w 1973836"/>
              <a:gd name="connsiteY27" fmla="*/ 2793950 h 2809302"/>
              <a:gd name="connsiteX28" fmla="*/ 1216513 w 1973836"/>
              <a:gd name="connsiteY28" fmla="*/ 2762052 h 2809302"/>
              <a:gd name="connsiteX29" fmla="*/ 1556756 w 1973836"/>
              <a:gd name="connsiteY29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833201 w 1973836"/>
              <a:gd name="connsiteY22" fmla="*/ 1656266 h 2809302"/>
              <a:gd name="connsiteX23" fmla="*/ 1726876 w 1973836"/>
              <a:gd name="connsiteY23" fmla="*/ 1815755 h 2809302"/>
              <a:gd name="connsiteX24" fmla="*/ 1471695 w 1973836"/>
              <a:gd name="connsiteY24" fmla="*/ 2070936 h 2809302"/>
              <a:gd name="connsiteX25" fmla="*/ 1088922 w 1973836"/>
              <a:gd name="connsiteY25" fmla="*/ 2368647 h 2809302"/>
              <a:gd name="connsiteX26" fmla="*/ 876271 w 1973836"/>
              <a:gd name="connsiteY26" fmla="*/ 2634462 h 2809302"/>
              <a:gd name="connsiteX27" fmla="*/ 950699 w 1973836"/>
              <a:gd name="connsiteY27" fmla="*/ 2793950 h 2809302"/>
              <a:gd name="connsiteX28" fmla="*/ 1216513 w 1973836"/>
              <a:gd name="connsiteY28" fmla="*/ 2762052 h 2809302"/>
              <a:gd name="connsiteX29" fmla="*/ 1556756 w 1973836"/>
              <a:gd name="connsiteY29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833201 w 1973836"/>
              <a:gd name="connsiteY22" fmla="*/ 1656266 h 2809302"/>
              <a:gd name="connsiteX23" fmla="*/ 1726876 w 1973836"/>
              <a:gd name="connsiteY23" fmla="*/ 1815755 h 2809302"/>
              <a:gd name="connsiteX24" fmla="*/ 1429164 w 1973836"/>
              <a:gd name="connsiteY24" fmla="*/ 2060303 h 2809302"/>
              <a:gd name="connsiteX25" fmla="*/ 1088922 w 1973836"/>
              <a:gd name="connsiteY25" fmla="*/ 2368647 h 2809302"/>
              <a:gd name="connsiteX26" fmla="*/ 876271 w 1973836"/>
              <a:gd name="connsiteY26" fmla="*/ 2634462 h 2809302"/>
              <a:gd name="connsiteX27" fmla="*/ 950699 w 1973836"/>
              <a:gd name="connsiteY27" fmla="*/ 2793950 h 2809302"/>
              <a:gd name="connsiteX28" fmla="*/ 1216513 w 1973836"/>
              <a:gd name="connsiteY28" fmla="*/ 2762052 h 2809302"/>
              <a:gd name="connsiteX29" fmla="*/ 1556756 w 1973836"/>
              <a:gd name="connsiteY29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833201 w 1973836"/>
              <a:gd name="connsiteY22" fmla="*/ 1656266 h 2809302"/>
              <a:gd name="connsiteX23" fmla="*/ 1726876 w 1973836"/>
              <a:gd name="connsiteY23" fmla="*/ 1815755 h 2809302"/>
              <a:gd name="connsiteX24" fmla="*/ 1429164 w 1973836"/>
              <a:gd name="connsiteY24" fmla="*/ 2060303 h 2809302"/>
              <a:gd name="connsiteX25" fmla="*/ 1088922 w 1973836"/>
              <a:gd name="connsiteY25" fmla="*/ 2368647 h 2809302"/>
              <a:gd name="connsiteX26" fmla="*/ 876271 w 1973836"/>
              <a:gd name="connsiteY26" fmla="*/ 2634462 h 2809302"/>
              <a:gd name="connsiteX27" fmla="*/ 950699 w 1973836"/>
              <a:gd name="connsiteY27" fmla="*/ 2793950 h 2809302"/>
              <a:gd name="connsiteX28" fmla="*/ 1216513 w 1973836"/>
              <a:gd name="connsiteY28" fmla="*/ 2762052 h 2809302"/>
              <a:gd name="connsiteX29" fmla="*/ 1588653 w 1973836"/>
              <a:gd name="connsiteY29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726876 w 1973836"/>
              <a:gd name="connsiteY22" fmla="*/ 1815755 h 2809302"/>
              <a:gd name="connsiteX23" fmla="*/ 1429164 w 1973836"/>
              <a:gd name="connsiteY23" fmla="*/ 2060303 h 2809302"/>
              <a:gd name="connsiteX24" fmla="*/ 1088922 w 1973836"/>
              <a:gd name="connsiteY24" fmla="*/ 2368647 h 2809302"/>
              <a:gd name="connsiteX25" fmla="*/ 876271 w 1973836"/>
              <a:gd name="connsiteY25" fmla="*/ 2634462 h 2809302"/>
              <a:gd name="connsiteX26" fmla="*/ 950699 w 1973836"/>
              <a:gd name="connsiteY26" fmla="*/ 2793950 h 2809302"/>
              <a:gd name="connsiteX27" fmla="*/ 1216513 w 1973836"/>
              <a:gd name="connsiteY27" fmla="*/ 2762052 h 2809302"/>
              <a:gd name="connsiteX28" fmla="*/ 1588653 w 1973836"/>
              <a:gd name="connsiteY28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726876 w 1973836"/>
              <a:gd name="connsiteY21" fmla="*/ 1815755 h 2809302"/>
              <a:gd name="connsiteX22" fmla="*/ 1429164 w 1973836"/>
              <a:gd name="connsiteY22" fmla="*/ 2060303 h 2809302"/>
              <a:gd name="connsiteX23" fmla="*/ 1088922 w 1973836"/>
              <a:gd name="connsiteY23" fmla="*/ 2368647 h 2809302"/>
              <a:gd name="connsiteX24" fmla="*/ 876271 w 1973836"/>
              <a:gd name="connsiteY24" fmla="*/ 2634462 h 2809302"/>
              <a:gd name="connsiteX25" fmla="*/ 950699 w 1973836"/>
              <a:gd name="connsiteY25" fmla="*/ 2793950 h 2809302"/>
              <a:gd name="connsiteX26" fmla="*/ 1216513 w 1973836"/>
              <a:gd name="connsiteY26" fmla="*/ 2762052 h 2809302"/>
              <a:gd name="connsiteX27" fmla="*/ 1588653 w 1973836"/>
              <a:gd name="connsiteY27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429164 w 1973836"/>
              <a:gd name="connsiteY21" fmla="*/ 2060303 h 2809302"/>
              <a:gd name="connsiteX22" fmla="*/ 1088922 w 1973836"/>
              <a:gd name="connsiteY22" fmla="*/ 2368647 h 2809302"/>
              <a:gd name="connsiteX23" fmla="*/ 876271 w 1973836"/>
              <a:gd name="connsiteY23" fmla="*/ 2634462 h 2809302"/>
              <a:gd name="connsiteX24" fmla="*/ 950699 w 1973836"/>
              <a:gd name="connsiteY24" fmla="*/ 2793950 h 2809302"/>
              <a:gd name="connsiteX25" fmla="*/ 1216513 w 1973836"/>
              <a:gd name="connsiteY25" fmla="*/ 2762052 h 2809302"/>
              <a:gd name="connsiteX26" fmla="*/ 1588653 w 1973836"/>
              <a:gd name="connsiteY26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29164 w 1973836"/>
              <a:gd name="connsiteY20" fmla="*/ 2060303 h 2809302"/>
              <a:gd name="connsiteX21" fmla="*/ 1088922 w 1973836"/>
              <a:gd name="connsiteY21" fmla="*/ 2368647 h 2809302"/>
              <a:gd name="connsiteX22" fmla="*/ 876271 w 1973836"/>
              <a:gd name="connsiteY22" fmla="*/ 2634462 h 2809302"/>
              <a:gd name="connsiteX23" fmla="*/ 950699 w 1973836"/>
              <a:gd name="connsiteY23" fmla="*/ 2793950 h 2809302"/>
              <a:gd name="connsiteX24" fmla="*/ 1216513 w 1973836"/>
              <a:gd name="connsiteY24" fmla="*/ 2762052 h 2809302"/>
              <a:gd name="connsiteX25" fmla="*/ 1588653 w 1973836"/>
              <a:gd name="connsiteY25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088922 w 1973836"/>
              <a:gd name="connsiteY20" fmla="*/ 2368647 h 2809302"/>
              <a:gd name="connsiteX21" fmla="*/ 876271 w 1973836"/>
              <a:gd name="connsiteY21" fmla="*/ 2634462 h 2809302"/>
              <a:gd name="connsiteX22" fmla="*/ 950699 w 1973836"/>
              <a:gd name="connsiteY22" fmla="*/ 2793950 h 2809302"/>
              <a:gd name="connsiteX23" fmla="*/ 1216513 w 1973836"/>
              <a:gd name="connsiteY23" fmla="*/ 2762052 h 2809302"/>
              <a:gd name="connsiteX24" fmla="*/ 1588653 w 1973836"/>
              <a:gd name="connsiteY24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88922 w 1973836"/>
              <a:gd name="connsiteY19" fmla="*/ 2368647 h 2809302"/>
              <a:gd name="connsiteX20" fmla="*/ 876271 w 1973836"/>
              <a:gd name="connsiteY20" fmla="*/ 2634462 h 2809302"/>
              <a:gd name="connsiteX21" fmla="*/ 950699 w 1973836"/>
              <a:gd name="connsiteY21" fmla="*/ 2793950 h 2809302"/>
              <a:gd name="connsiteX22" fmla="*/ 1216513 w 1973836"/>
              <a:gd name="connsiteY22" fmla="*/ 2762052 h 2809302"/>
              <a:gd name="connsiteX23" fmla="*/ 1588653 w 1973836"/>
              <a:gd name="connsiteY23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876271 w 1973836"/>
              <a:gd name="connsiteY19" fmla="*/ 2634462 h 2809302"/>
              <a:gd name="connsiteX20" fmla="*/ 950699 w 1973836"/>
              <a:gd name="connsiteY20" fmla="*/ 2793950 h 2809302"/>
              <a:gd name="connsiteX21" fmla="*/ 1216513 w 1973836"/>
              <a:gd name="connsiteY21" fmla="*/ 2762052 h 2809302"/>
              <a:gd name="connsiteX22" fmla="*/ 1588653 w 1973836"/>
              <a:gd name="connsiteY22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574463 w 1973836"/>
              <a:gd name="connsiteY13" fmla="*/ 8924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876271 w 1973836"/>
              <a:gd name="connsiteY19" fmla="*/ 2634462 h 2809302"/>
              <a:gd name="connsiteX20" fmla="*/ 950699 w 1973836"/>
              <a:gd name="connsiteY20" fmla="*/ 2793950 h 2809302"/>
              <a:gd name="connsiteX21" fmla="*/ 1216513 w 1973836"/>
              <a:gd name="connsiteY21" fmla="*/ 2762052 h 2809302"/>
              <a:gd name="connsiteX22" fmla="*/ 1588653 w 1973836"/>
              <a:gd name="connsiteY22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617325 w 1973836"/>
              <a:gd name="connsiteY13" fmla="*/ 978218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876271 w 1973836"/>
              <a:gd name="connsiteY19" fmla="*/ 2634462 h 2809302"/>
              <a:gd name="connsiteX20" fmla="*/ 950699 w 1973836"/>
              <a:gd name="connsiteY20" fmla="*/ 2793950 h 2809302"/>
              <a:gd name="connsiteX21" fmla="*/ 1216513 w 1973836"/>
              <a:gd name="connsiteY21" fmla="*/ 2762052 h 2809302"/>
              <a:gd name="connsiteX22" fmla="*/ 1588653 w 1973836"/>
              <a:gd name="connsiteY22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664950 w 1973836"/>
              <a:gd name="connsiteY13" fmla="*/ 959168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876271 w 1973836"/>
              <a:gd name="connsiteY19" fmla="*/ 2634462 h 2809302"/>
              <a:gd name="connsiteX20" fmla="*/ 950699 w 1973836"/>
              <a:gd name="connsiteY20" fmla="*/ 2793950 h 2809302"/>
              <a:gd name="connsiteX21" fmla="*/ 1216513 w 1973836"/>
              <a:gd name="connsiteY21" fmla="*/ 2762052 h 2809302"/>
              <a:gd name="connsiteX22" fmla="*/ 1588653 w 1973836"/>
              <a:gd name="connsiteY22" fmla="*/ 2432443 h 2809302"/>
              <a:gd name="connsiteX0" fmla="*/ 1601888 w 1973836"/>
              <a:gd name="connsiteY0" fmla="*/ 2220844 h 2817846"/>
              <a:gd name="connsiteX1" fmla="*/ 1843834 w 1973836"/>
              <a:gd name="connsiteY1" fmla="*/ 1975243 h 2817846"/>
              <a:gd name="connsiteX2" fmla="*/ 1971425 w 1973836"/>
              <a:gd name="connsiteY2" fmla="*/ 1560573 h 2817846"/>
              <a:gd name="connsiteX3" fmla="*/ 1737508 w 1973836"/>
              <a:gd name="connsiteY3" fmla="*/ 1294759 h 2817846"/>
              <a:gd name="connsiteX4" fmla="*/ 1386634 w 1973836"/>
              <a:gd name="connsiteY4" fmla="*/ 1464880 h 2817846"/>
              <a:gd name="connsiteX5" fmla="*/ 1184615 w 1973836"/>
              <a:gd name="connsiteY5" fmla="*/ 1677532 h 2817846"/>
              <a:gd name="connsiteX6" fmla="*/ 865639 w 1973836"/>
              <a:gd name="connsiteY6" fmla="*/ 1677532 h 2817846"/>
              <a:gd name="connsiteX7" fmla="*/ 621090 w 1973836"/>
              <a:gd name="connsiteY7" fmla="*/ 1464880 h 2817846"/>
              <a:gd name="connsiteX8" fmla="*/ 1025127 w 1973836"/>
              <a:gd name="connsiteY8" fmla="*/ 933253 h 2817846"/>
              <a:gd name="connsiteX9" fmla="*/ 950700 w 1973836"/>
              <a:gd name="connsiteY9" fmla="*/ 582378 h 2817846"/>
              <a:gd name="connsiteX10" fmla="*/ 578559 w 1973836"/>
              <a:gd name="connsiteY10" fmla="*/ 72015 h 2817846"/>
              <a:gd name="connsiteX11" fmla="*/ 291480 w 1973836"/>
              <a:gd name="connsiteY11" fmla="*/ 40118 h 2817846"/>
              <a:gd name="connsiteX12" fmla="*/ 259583 w 1973836"/>
              <a:gd name="connsiteY12" fmla="*/ 465420 h 2817846"/>
              <a:gd name="connsiteX13" fmla="*/ 664950 w 1973836"/>
              <a:gd name="connsiteY13" fmla="*/ 959168 h 2817846"/>
              <a:gd name="connsiteX14" fmla="*/ 185154 w 1973836"/>
              <a:gd name="connsiteY14" fmla="*/ 1199068 h 2817846"/>
              <a:gd name="connsiteX15" fmla="*/ 4401 w 1973836"/>
              <a:gd name="connsiteY15" fmla="*/ 1486145 h 2817846"/>
              <a:gd name="connsiteX16" fmla="*/ 238318 w 1973836"/>
              <a:gd name="connsiteY16" fmla="*/ 2017773 h 2817846"/>
              <a:gd name="connsiteX17" fmla="*/ 493499 w 1973836"/>
              <a:gd name="connsiteY17" fmla="*/ 2336750 h 2817846"/>
              <a:gd name="connsiteX18" fmla="*/ 780578 w 1973836"/>
              <a:gd name="connsiteY18" fmla="*/ 2474973 h 2817846"/>
              <a:gd name="connsiteX19" fmla="*/ 947709 w 1973836"/>
              <a:gd name="connsiteY19" fmla="*/ 2515399 h 2817846"/>
              <a:gd name="connsiteX20" fmla="*/ 950699 w 1973836"/>
              <a:gd name="connsiteY20" fmla="*/ 2793950 h 2817846"/>
              <a:gd name="connsiteX21" fmla="*/ 1216513 w 1973836"/>
              <a:gd name="connsiteY21" fmla="*/ 2762052 h 2817846"/>
              <a:gd name="connsiteX22" fmla="*/ 1588653 w 1973836"/>
              <a:gd name="connsiteY22" fmla="*/ 2432443 h 2817846"/>
              <a:gd name="connsiteX0" fmla="*/ 1601888 w 1973836"/>
              <a:gd name="connsiteY0" fmla="*/ 2220844 h 2769873"/>
              <a:gd name="connsiteX1" fmla="*/ 1843834 w 1973836"/>
              <a:gd name="connsiteY1" fmla="*/ 1975243 h 2769873"/>
              <a:gd name="connsiteX2" fmla="*/ 1971425 w 1973836"/>
              <a:gd name="connsiteY2" fmla="*/ 1560573 h 2769873"/>
              <a:gd name="connsiteX3" fmla="*/ 1737508 w 1973836"/>
              <a:gd name="connsiteY3" fmla="*/ 1294759 h 2769873"/>
              <a:gd name="connsiteX4" fmla="*/ 1386634 w 1973836"/>
              <a:gd name="connsiteY4" fmla="*/ 1464880 h 2769873"/>
              <a:gd name="connsiteX5" fmla="*/ 1184615 w 1973836"/>
              <a:gd name="connsiteY5" fmla="*/ 1677532 h 2769873"/>
              <a:gd name="connsiteX6" fmla="*/ 865639 w 1973836"/>
              <a:gd name="connsiteY6" fmla="*/ 1677532 h 2769873"/>
              <a:gd name="connsiteX7" fmla="*/ 621090 w 1973836"/>
              <a:gd name="connsiteY7" fmla="*/ 1464880 h 2769873"/>
              <a:gd name="connsiteX8" fmla="*/ 1025127 w 1973836"/>
              <a:gd name="connsiteY8" fmla="*/ 933253 h 2769873"/>
              <a:gd name="connsiteX9" fmla="*/ 950700 w 1973836"/>
              <a:gd name="connsiteY9" fmla="*/ 582378 h 2769873"/>
              <a:gd name="connsiteX10" fmla="*/ 578559 w 1973836"/>
              <a:gd name="connsiteY10" fmla="*/ 72015 h 2769873"/>
              <a:gd name="connsiteX11" fmla="*/ 291480 w 1973836"/>
              <a:gd name="connsiteY11" fmla="*/ 40118 h 2769873"/>
              <a:gd name="connsiteX12" fmla="*/ 259583 w 1973836"/>
              <a:gd name="connsiteY12" fmla="*/ 465420 h 2769873"/>
              <a:gd name="connsiteX13" fmla="*/ 664950 w 1973836"/>
              <a:gd name="connsiteY13" fmla="*/ 959168 h 2769873"/>
              <a:gd name="connsiteX14" fmla="*/ 185154 w 1973836"/>
              <a:gd name="connsiteY14" fmla="*/ 1199068 h 2769873"/>
              <a:gd name="connsiteX15" fmla="*/ 4401 w 1973836"/>
              <a:gd name="connsiteY15" fmla="*/ 1486145 h 2769873"/>
              <a:gd name="connsiteX16" fmla="*/ 238318 w 1973836"/>
              <a:gd name="connsiteY16" fmla="*/ 2017773 h 2769873"/>
              <a:gd name="connsiteX17" fmla="*/ 493499 w 1973836"/>
              <a:gd name="connsiteY17" fmla="*/ 2336750 h 2769873"/>
              <a:gd name="connsiteX18" fmla="*/ 780578 w 1973836"/>
              <a:gd name="connsiteY18" fmla="*/ 2474973 h 2769873"/>
              <a:gd name="connsiteX19" fmla="*/ 947709 w 1973836"/>
              <a:gd name="connsiteY19" fmla="*/ 2515399 h 2769873"/>
              <a:gd name="connsiteX20" fmla="*/ 1217399 w 1973836"/>
              <a:gd name="connsiteY20" fmla="*/ 2474862 h 2769873"/>
              <a:gd name="connsiteX21" fmla="*/ 1216513 w 1973836"/>
              <a:gd name="connsiteY21" fmla="*/ 2762052 h 2769873"/>
              <a:gd name="connsiteX22" fmla="*/ 1588653 w 1973836"/>
              <a:gd name="connsiteY22" fmla="*/ 2432443 h 2769873"/>
              <a:gd name="connsiteX0" fmla="*/ 1601888 w 1973836"/>
              <a:gd name="connsiteY0" fmla="*/ 2220844 h 2515399"/>
              <a:gd name="connsiteX1" fmla="*/ 1843834 w 1973836"/>
              <a:gd name="connsiteY1" fmla="*/ 1975243 h 2515399"/>
              <a:gd name="connsiteX2" fmla="*/ 1971425 w 1973836"/>
              <a:gd name="connsiteY2" fmla="*/ 1560573 h 2515399"/>
              <a:gd name="connsiteX3" fmla="*/ 1737508 w 1973836"/>
              <a:gd name="connsiteY3" fmla="*/ 1294759 h 2515399"/>
              <a:gd name="connsiteX4" fmla="*/ 1386634 w 1973836"/>
              <a:gd name="connsiteY4" fmla="*/ 1464880 h 2515399"/>
              <a:gd name="connsiteX5" fmla="*/ 1184615 w 1973836"/>
              <a:gd name="connsiteY5" fmla="*/ 1677532 h 2515399"/>
              <a:gd name="connsiteX6" fmla="*/ 865639 w 1973836"/>
              <a:gd name="connsiteY6" fmla="*/ 1677532 h 2515399"/>
              <a:gd name="connsiteX7" fmla="*/ 621090 w 1973836"/>
              <a:gd name="connsiteY7" fmla="*/ 1464880 h 2515399"/>
              <a:gd name="connsiteX8" fmla="*/ 1025127 w 1973836"/>
              <a:gd name="connsiteY8" fmla="*/ 933253 h 2515399"/>
              <a:gd name="connsiteX9" fmla="*/ 950700 w 1973836"/>
              <a:gd name="connsiteY9" fmla="*/ 582378 h 2515399"/>
              <a:gd name="connsiteX10" fmla="*/ 578559 w 1973836"/>
              <a:gd name="connsiteY10" fmla="*/ 72015 h 2515399"/>
              <a:gd name="connsiteX11" fmla="*/ 291480 w 1973836"/>
              <a:gd name="connsiteY11" fmla="*/ 40118 h 2515399"/>
              <a:gd name="connsiteX12" fmla="*/ 259583 w 1973836"/>
              <a:gd name="connsiteY12" fmla="*/ 465420 h 2515399"/>
              <a:gd name="connsiteX13" fmla="*/ 664950 w 1973836"/>
              <a:gd name="connsiteY13" fmla="*/ 959168 h 2515399"/>
              <a:gd name="connsiteX14" fmla="*/ 185154 w 1973836"/>
              <a:gd name="connsiteY14" fmla="*/ 1199068 h 2515399"/>
              <a:gd name="connsiteX15" fmla="*/ 4401 w 1973836"/>
              <a:gd name="connsiteY15" fmla="*/ 1486145 h 2515399"/>
              <a:gd name="connsiteX16" fmla="*/ 238318 w 1973836"/>
              <a:gd name="connsiteY16" fmla="*/ 2017773 h 2515399"/>
              <a:gd name="connsiteX17" fmla="*/ 493499 w 1973836"/>
              <a:gd name="connsiteY17" fmla="*/ 2336750 h 2515399"/>
              <a:gd name="connsiteX18" fmla="*/ 780578 w 1973836"/>
              <a:gd name="connsiteY18" fmla="*/ 2474973 h 2515399"/>
              <a:gd name="connsiteX19" fmla="*/ 947709 w 1973836"/>
              <a:gd name="connsiteY19" fmla="*/ 2515399 h 2515399"/>
              <a:gd name="connsiteX20" fmla="*/ 1217399 w 1973836"/>
              <a:gd name="connsiteY20" fmla="*/ 2474862 h 2515399"/>
              <a:gd name="connsiteX21" fmla="*/ 1545126 w 1973836"/>
              <a:gd name="connsiteY21" fmla="*/ 2481065 h 2515399"/>
              <a:gd name="connsiteX22" fmla="*/ 1588653 w 1973836"/>
              <a:gd name="connsiteY22" fmla="*/ 2432443 h 2515399"/>
              <a:gd name="connsiteX0" fmla="*/ 1601888 w 1973836"/>
              <a:gd name="connsiteY0" fmla="*/ 2220844 h 2515399"/>
              <a:gd name="connsiteX1" fmla="*/ 1843834 w 1973836"/>
              <a:gd name="connsiteY1" fmla="*/ 1975243 h 2515399"/>
              <a:gd name="connsiteX2" fmla="*/ 1971425 w 1973836"/>
              <a:gd name="connsiteY2" fmla="*/ 1560573 h 2515399"/>
              <a:gd name="connsiteX3" fmla="*/ 1737508 w 1973836"/>
              <a:gd name="connsiteY3" fmla="*/ 1294759 h 2515399"/>
              <a:gd name="connsiteX4" fmla="*/ 1386634 w 1973836"/>
              <a:gd name="connsiteY4" fmla="*/ 1464880 h 2515399"/>
              <a:gd name="connsiteX5" fmla="*/ 1184615 w 1973836"/>
              <a:gd name="connsiteY5" fmla="*/ 1677532 h 2515399"/>
              <a:gd name="connsiteX6" fmla="*/ 865639 w 1973836"/>
              <a:gd name="connsiteY6" fmla="*/ 1677532 h 2515399"/>
              <a:gd name="connsiteX7" fmla="*/ 621090 w 1973836"/>
              <a:gd name="connsiteY7" fmla="*/ 1464880 h 2515399"/>
              <a:gd name="connsiteX8" fmla="*/ 1025127 w 1973836"/>
              <a:gd name="connsiteY8" fmla="*/ 933253 h 2515399"/>
              <a:gd name="connsiteX9" fmla="*/ 950700 w 1973836"/>
              <a:gd name="connsiteY9" fmla="*/ 582378 h 2515399"/>
              <a:gd name="connsiteX10" fmla="*/ 578559 w 1973836"/>
              <a:gd name="connsiteY10" fmla="*/ 72015 h 2515399"/>
              <a:gd name="connsiteX11" fmla="*/ 291480 w 1973836"/>
              <a:gd name="connsiteY11" fmla="*/ 40118 h 2515399"/>
              <a:gd name="connsiteX12" fmla="*/ 259583 w 1973836"/>
              <a:gd name="connsiteY12" fmla="*/ 465420 h 2515399"/>
              <a:gd name="connsiteX13" fmla="*/ 664950 w 1973836"/>
              <a:gd name="connsiteY13" fmla="*/ 959168 h 2515399"/>
              <a:gd name="connsiteX14" fmla="*/ 185154 w 1973836"/>
              <a:gd name="connsiteY14" fmla="*/ 1199068 h 2515399"/>
              <a:gd name="connsiteX15" fmla="*/ 4401 w 1973836"/>
              <a:gd name="connsiteY15" fmla="*/ 1486145 h 2515399"/>
              <a:gd name="connsiteX16" fmla="*/ 238318 w 1973836"/>
              <a:gd name="connsiteY16" fmla="*/ 2017773 h 2515399"/>
              <a:gd name="connsiteX17" fmla="*/ 493499 w 1973836"/>
              <a:gd name="connsiteY17" fmla="*/ 2336750 h 2515399"/>
              <a:gd name="connsiteX18" fmla="*/ 780578 w 1973836"/>
              <a:gd name="connsiteY18" fmla="*/ 2474973 h 2515399"/>
              <a:gd name="connsiteX19" fmla="*/ 947709 w 1973836"/>
              <a:gd name="connsiteY19" fmla="*/ 2515399 h 2515399"/>
              <a:gd name="connsiteX20" fmla="*/ 1217399 w 1973836"/>
              <a:gd name="connsiteY20" fmla="*/ 2474862 h 2515399"/>
              <a:gd name="connsiteX21" fmla="*/ 1454639 w 1973836"/>
              <a:gd name="connsiteY21" fmla="*/ 2481065 h 2515399"/>
              <a:gd name="connsiteX22" fmla="*/ 1588653 w 1973836"/>
              <a:gd name="connsiteY22" fmla="*/ 2432443 h 2515399"/>
              <a:gd name="connsiteX0" fmla="*/ 1601888 w 1973836"/>
              <a:gd name="connsiteY0" fmla="*/ 2220844 h 2515399"/>
              <a:gd name="connsiteX1" fmla="*/ 1843834 w 1973836"/>
              <a:gd name="connsiteY1" fmla="*/ 1975243 h 2515399"/>
              <a:gd name="connsiteX2" fmla="*/ 1971425 w 1973836"/>
              <a:gd name="connsiteY2" fmla="*/ 1560573 h 2515399"/>
              <a:gd name="connsiteX3" fmla="*/ 1737508 w 1973836"/>
              <a:gd name="connsiteY3" fmla="*/ 1294759 h 2515399"/>
              <a:gd name="connsiteX4" fmla="*/ 1386634 w 1973836"/>
              <a:gd name="connsiteY4" fmla="*/ 1464880 h 2515399"/>
              <a:gd name="connsiteX5" fmla="*/ 1184615 w 1973836"/>
              <a:gd name="connsiteY5" fmla="*/ 1677532 h 2515399"/>
              <a:gd name="connsiteX6" fmla="*/ 865639 w 1973836"/>
              <a:gd name="connsiteY6" fmla="*/ 1677532 h 2515399"/>
              <a:gd name="connsiteX7" fmla="*/ 621090 w 1973836"/>
              <a:gd name="connsiteY7" fmla="*/ 1464880 h 2515399"/>
              <a:gd name="connsiteX8" fmla="*/ 1025127 w 1973836"/>
              <a:gd name="connsiteY8" fmla="*/ 933253 h 2515399"/>
              <a:gd name="connsiteX9" fmla="*/ 950700 w 1973836"/>
              <a:gd name="connsiteY9" fmla="*/ 582378 h 2515399"/>
              <a:gd name="connsiteX10" fmla="*/ 578559 w 1973836"/>
              <a:gd name="connsiteY10" fmla="*/ 72015 h 2515399"/>
              <a:gd name="connsiteX11" fmla="*/ 291480 w 1973836"/>
              <a:gd name="connsiteY11" fmla="*/ 40118 h 2515399"/>
              <a:gd name="connsiteX12" fmla="*/ 259583 w 1973836"/>
              <a:gd name="connsiteY12" fmla="*/ 465420 h 2515399"/>
              <a:gd name="connsiteX13" fmla="*/ 664950 w 1973836"/>
              <a:gd name="connsiteY13" fmla="*/ 959168 h 2515399"/>
              <a:gd name="connsiteX14" fmla="*/ 185154 w 1973836"/>
              <a:gd name="connsiteY14" fmla="*/ 1199068 h 2515399"/>
              <a:gd name="connsiteX15" fmla="*/ 4401 w 1973836"/>
              <a:gd name="connsiteY15" fmla="*/ 1486145 h 2515399"/>
              <a:gd name="connsiteX16" fmla="*/ 238318 w 1973836"/>
              <a:gd name="connsiteY16" fmla="*/ 2017773 h 2515399"/>
              <a:gd name="connsiteX17" fmla="*/ 493499 w 1973836"/>
              <a:gd name="connsiteY17" fmla="*/ 2336750 h 2515399"/>
              <a:gd name="connsiteX18" fmla="*/ 780578 w 1973836"/>
              <a:gd name="connsiteY18" fmla="*/ 2474973 h 2515399"/>
              <a:gd name="connsiteX19" fmla="*/ 947709 w 1973836"/>
              <a:gd name="connsiteY19" fmla="*/ 2515399 h 2515399"/>
              <a:gd name="connsiteX20" fmla="*/ 1217399 w 1973836"/>
              <a:gd name="connsiteY20" fmla="*/ 2474862 h 2515399"/>
              <a:gd name="connsiteX21" fmla="*/ 1454639 w 1973836"/>
              <a:gd name="connsiteY21" fmla="*/ 2481065 h 2515399"/>
              <a:gd name="connsiteX22" fmla="*/ 1574365 w 1973836"/>
              <a:gd name="connsiteY22" fmla="*/ 2389580 h 2515399"/>
              <a:gd name="connsiteX0" fmla="*/ 1601888 w 1973836"/>
              <a:gd name="connsiteY0" fmla="*/ 2220844 h 2515399"/>
              <a:gd name="connsiteX1" fmla="*/ 1843834 w 1973836"/>
              <a:gd name="connsiteY1" fmla="*/ 1975243 h 2515399"/>
              <a:gd name="connsiteX2" fmla="*/ 1971425 w 1973836"/>
              <a:gd name="connsiteY2" fmla="*/ 1560573 h 2515399"/>
              <a:gd name="connsiteX3" fmla="*/ 1737508 w 1973836"/>
              <a:gd name="connsiteY3" fmla="*/ 1294759 h 2515399"/>
              <a:gd name="connsiteX4" fmla="*/ 1386634 w 1973836"/>
              <a:gd name="connsiteY4" fmla="*/ 1464880 h 2515399"/>
              <a:gd name="connsiteX5" fmla="*/ 1184615 w 1973836"/>
              <a:gd name="connsiteY5" fmla="*/ 1677532 h 2515399"/>
              <a:gd name="connsiteX6" fmla="*/ 865639 w 1973836"/>
              <a:gd name="connsiteY6" fmla="*/ 1677532 h 2515399"/>
              <a:gd name="connsiteX7" fmla="*/ 621090 w 1973836"/>
              <a:gd name="connsiteY7" fmla="*/ 1464880 h 2515399"/>
              <a:gd name="connsiteX8" fmla="*/ 1025127 w 1973836"/>
              <a:gd name="connsiteY8" fmla="*/ 933253 h 2515399"/>
              <a:gd name="connsiteX9" fmla="*/ 950700 w 1973836"/>
              <a:gd name="connsiteY9" fmla="*/ 582378 h 2515399"/>
              <a:gd name="connsiteX10" fmla="*/ 578559 w 1973836"/>
              <a:gd name="connsiteY10" fmla="*/ 72015 h 2515399"/>
              <a:gd name="connsiteX11" fmla="*/ 291480 w 1973836"/>
              <a:gd name="connsiteY11" fmla="*/ 40118 h 2515399"/>
              <a:gd name="connsiteX12" fmla="*/ 259583 w 1973836"/>
              <a:gd name="connsiteY12" fmla="*/ 465420 h 2515399"/>
              <a:gd name="connsiteX13" fmla="*/ 664950 w 1973836"/>
              <a:gd name="connsiteY13" fmla="*/ 959168 h 2515399"/>
              <a:gd name="connsiteX14" fmla="*/ 185154 w 1973836"/>
              <a:gd name="connsiteY14" fmla="*/ 1199068 h 2515399"/>
              <a:gd name="connsiteX15" fmla="*/ 4401 w 1973836"/>
              <a:gd name="connsiteY15" fmla="*/ 1486145 h 2515399"/>
              <a:gd name="connsiteX16" fmla="*/ 238318 w 1973836"/>
              <a:gd name="connsiteY16" fmla="*/ 2017773 h 2515399"/>
              <a:gd name="connsiteX17" fmla="*/ 493499 w 1973836"/>
              <a:gd name="connsiteY17" fmla="*/ 2336750 h 2515399"/>
              <a:gd name="connsiteX18" fmla="*/ 780578 w 1973836"/>
              <a:gd name="connsiteY18" fmla="*/ 2474973 h 2515399"/>
              <a:gd name="connsiteX19" fmla="*/ 947709 w 1973836"/>
              <a:gd name="connsiteY19" fmla="*/ 2515399 h 2515399"/>
              <a:gd name="connsiteX20" fmla="*/ 1217399 w 1973836"/>
              <a:gd name="connsiteY20" fmla="*/ 2474862 h 2515399"/>
              <a:gd name="connsiteX21" fmla="*/ 1454639 w 1973836"/>
              <a:gd name="connsiteY21" fmla="*/ 2481065 h 2515399"/>
              <a:gd name="connsiteX22" fmla="*/ 1574365 w 1973836"/>
              <a:gd name="connsiteY22" fmla="*/ 2389580 h 2515399"/>
              <a:gd name="connsiteX0" fmla="*/ 1601888 w 1973836"/>
              <a:gd name="connsiteY0" fmla="*/ 2220844 h 2515399"/>
              <a:gd name="connsiteX1" fmla="*/ 1843834 w 1973836"/>
              <a:gd name="connsiteY1" fmla="*/ 1975243 h 2515399"/>
              <a:gd name="connsiteX2" fmla="*/ 1971425 w 1973836"/>
              <a:gd name="connsiteY2" fmla="*/ 1560573 h 2515399"/>
              <a:gd name="connsiteX3" fmla="*/ 1737508 w 1973836"/>
              <a:gd name="connsiteY3" fmla="*/ 1294759 h 2515399"/>
              <a:gd name="connsiteX4" fmla="*/ 1386634 w 1973836"/>
              <a:gd name="connsiteY4" fmla="*/ 1464880 h 2515399"/>
              <a:gd name="connsiteX5" fmla="*/ 1184615 w 1973836"/>
              <a:gd name="connsiteY5" fmla="*/ 1677532 h 2515399"/>
              <a:gd name="connsiteX6" fmla="*/ 865639 w 1973836"/>
              <a:gd name="connsiteY6" fmla="*/ 1677532 h 2515399"/>
              <a:gd name="connsiteX7" fmla="*/ 621090 w 1973836"/>
              <a:gd name="connsiteY7" fmla="*/ 1464880 h 2515399"/>
              <a:gd name="connsiteX8" fmla="*/ 1025127 w 1973836"/>
              <a:gd name="connsiteY8" fmla="*/ 933253 h 2515399"/>
              <a:gd name="connsiteX9" fmla="*/ 950700 w 1973836"/>
              <a:gd name="connsiteY9" fmla="*/ 582378 h 2515399"/>
              <a:gd name="connsiteX10" fmla="*/ 578559 w 1973836"/>
              <a:gd name="connsiteY10" fmla="*/ 72015 h 2515399"/>
              <a:gd name="connsiteX11" fmla="*/ 291480 w 1973836"/>
              <a:gd name="connsiteY11" fmla="*/ 40118 h 2515399"/>
              <a:gd name="connsiteX12" fmla="*/ 259583 w 1973836"/>
              <a:gd name="connsiteY12" fmla="*/ 465420 h 2515399"/>
              <a:gd name="connsiteX13" fmla="*/ 664950 w 1973836"/>
              <a:gd name="connsiteY13" fmla="*/ 959168 h 2515399"/>
              <a:gd name="connsiteX14" fmla="*/ 185154 w 1973836"/>
              <a:gd name="connsiteY14" fmla="*/ 1199068 h 2515399"/>
              <a:gd name="connsiteX15" fmla="*/ 4401 w 1973836"/>
              <a:gd name="connsiteY15" fmla="*/ 1486145 h 2515399"/>
              <a:gd name="connsiteX16" fmla="*/ 238318 w 1973836"/>
              <a:gd name="connsiteY16" fmla="*/ 2017773 h 2515399"/>
              <a:gd name="connsiteX17" fmla="*/ 493499 w 1973836"/>
              <a:gd name="connsiteY17" fmla="*/ 2336750 h 2515399"/>
              <a:gd name="connsiteX18" fmla="*/ 780578 w 1973836"/>
              <a:gd name="connsiteY18" fmla="*/ 2474973 h 2515399"/>
              <a:gd name="connsiteX19" fmla="*/ 947709 w 1973836"/>
              <a:gd name="connsiteY19" fmla="*/ 2515399 h 2515399"/>
              <a:gd name="connsiteX20" fmla="*/ 1217399 w 1973836"/>
              <a:gd name="connsiteY20" fmla="*/ 2474862 h 2515399"/>
              <a:gd name="connsiteX21" fmla="*/ 1454639 w 1973836"/>
              <a:gd name="connsiteY21" fmla="*/ 2481065 h 2515399"/>
              <a:gd name="connsiteX22" fmla="*/ 1574365 w 1973836"/>
              <a:gd name="connsiteY22" fmla="*/ 2389580 h 2515399"/>
              <a:gd name="connsiteX0" fmla="*/ 1601888 w 1973836"/>
              <a:gd name="connsiteY0" fmla="*/ 2220844 h 2529522"/>
              <a:gd name="connsiteX1" fmla="*/ 1843834 w 1973836"/>
              <a:gd name="connsiteY1" fmla="*/ 1975243 h 2529522"/>
              <a:gd name="connsiteX2" fmla="*/ 1971425 w 1973836"/>
              <a:gd name="connsiteY2" fmla="*/ 1560573 h 2529522"/>
              <a:gd name="connsiteX3" fmla="*/ 1737508 w 1973836"/>
              <a:gd name="connsiteY3" fmla="*/ 1294759 h 2529522"/>
              <a:gd name="connsiteX4" fmla="*/ 1386634 w 1973836"/>
              <a:gd name="connsiteY4" fmla="*/ 1464880 h 2529522"/>
              <a:gd name="connsiteX5" fmla="*/ 1184615 w 1973836"/>
              <a:gd name="connsiteY5" fmla="*/ 1677532 h 2529522"/>
              <a:gd name="connsiteX6" fmla="*/ 865639 w 1973836"/>
              <a:gd name="connsiteY6" fmla="*/ 1677532 h 2529522"/>
              <a:gd name="connsiteX7" fmla="*/ 621090 w 1973836"/>
              <a:gd name="connsiteY7" fmla="*/ 1464880 h 2529522"/>
              <a:gd name="connsiteX8" fmla="*/ 1025127 w 1973836"/>
              <a:gd name="connsiteY8" fmla="*/ 933253 h 2529522"/>
              <a:gd name="connsiteX9" fmla="*/ 950700 w 1973836"/>
              <a:gd name="connsiteY9" fmla="*/ 582378 h 2529522"/>
              <a:gd name="connsiteX10" fmla="*/ 578559 w 1973836"/>
              <a:gd name="connsiteY10" fmla="*/ 72015 h 2529522"/>
              <a:gd name="connsiteX11" fmla="*/ 291480 w 1973836"/>
              <a:gd name="connsiteY11" fmla="*/ 40118 h 2529522"/>
              <a:gd name="connsiteX12" fmla="*/ 259583 w 1973836"/>
              <a:gd name="connsiteY12" fmla="*/ 465420 h 2529522"/>
              <a:gd name="connsiteX13" fmla="*/ 664950 w 1973836"/>
              <a:gd name="connsiteY13" fmla="*/ 959168 h 2529522"/>
              <a:gd name="connsiteX14" fmla="*/ 185154 w 1973836"/>
              <a:gd name="connsiteY14" fmla="*/ 1199068 h 2529522"/>
              <a:gd name="connsiteX15" fmla="*/ 4401 w 1973836"/>
              <a:gd name="connsiteY15" fmla="*/ 1486145 h 2529522"/>
              <a:gd name="connsiteX16" fmla="*/ 238318 w 1973836"/>
              <a:gd name="connsiteY16" fmla="*/ 2017773 h 2529522"/>
              <a:gd name="connsiteX17" fmla="*/ 493499 w 1973836"/>
              <a:gd name="connsiteY17" fmla="*/ 2336750 h 2529522"/>
              <a:gd name="connsiteX18" fmla="*/ 780578 w 1973836"/>
              <a:gd name="connsiteY18" fmla="*/ 2474973 h 2529522"/>
              <a:gd name="connsiteX19" fmla="*/ 947709 w 1973836"/>
              <a:gd name="connsiteY19" fmla="*/ 2515399 h 2529522"/>
              <a:gd name="connsiteX20" fmla="*/ 1217399 w 1973836"/>
              <a:gd name="connsiteY20" fmla="*/ 2474862 h 2529522"/>
              <a:gd name="connsiteX21" fmla="*/ 1378439 w 1973836"/>
              <a:gd name="connsiteY21" fmla="*/ 2509640 h 2529522"/>
              <a:gd name="connsiteX22" fmla="*/ 1574365 w 1973836"/>
              <a:gd name="connsiteY22" fmla="*/ 2389580 h 2529522"/>
              <a:gd name="connsiteX0" fmla="*/ 1601888 w 1973836"/>
              <a:gd name="connsiteY0" fmla="*/ 2220844 h 2515399"/>
              <a:gd name="connsiteX1" fmla="*/ 1843834 w 1973836"/>
              <a:gd name="connsiteY1" fmla="*/ 1975243 h 2515399"/>
              <a:gd name="connsiteX2" fmla="*/ 1971425 w 1973836"/>
              <a:gd name="connsiteY2" fmla="*/ 1560573 h 2515399"/>
              <a:gd name="connsiteX3" fmla="*/ 1737508 w 1973836"/>
              <a:gd name="connsiteY3" fmla="*/ 1294759 h 2515399"/>
              <a:gd name="connsiteX4" fmla="*/ 1386634 w 1973836"/>
              <a:gd name="connsiteY4" fmla="*/ 1464880 h 2515399"/>
              <a:gd name="connsiteX5" fmla="*/ 1184615 w 1973836"/>
              <a:gd name="connsiteY5" fmla="*/ 1677532 h 2515399"/>
              <a:gd name="connsiteX6" fmla="*/ 865639 w 1973836"/>
              <a:gd name="connsiteY6" fmla="*/ 1677532 h 2515399"/>
              <a:gd name="connsiteX7" fmla="*/ 621090 w 1973836"/>
              <a:gd name="connsiteY7" fmla="*/ 1464880 h 2515399"/>
              <a:gd name="connsiteX8" fmla="*/ 1025127 w 1973836"/>
              <a:gd name="connsiteY8" fmla="*/ 933253 h 2515399"/>
              <a:gd name="connsiteX9" fmla="*/ 950700 w 1973836"/>
              <a:gd name="connsiteY9" fmla="*/ 582378 h 2515399"/>
              <a:gd name="connsiteX10" fmla="*/ 578559 w 1973836"/>
              <a:gd name="connsiteY10" fmla="*/ 72015 h 2515399"/>
              <a:gd name="connsiteX11" fmla="*/ 291480 w 1973836"/>
              <a:gd name="connsiteY11" fmla="*/ 40118 h 2515399"/>
              <a:gd name="connsiteX12" fmla="*/ 259583 w 1973836"/>
              <a:gd name="connsiteY12" fmla="*/ 465420 h 2515399"/>
              <a:gd name="connsiteX13" fmla="*/ 664950 w 1973836"/>
              <a:gd name="connsiteY13" fmla="*/ 959168 h 2515399"/>
              <a:gd name="connsiteX14" fmla="*/ 185154 w 1973836"/>
              <a:gd name="connsiteY14" fmla="*/ 1199068 h 2515399"/>
              <a:gd name="connsiteX15" fmla="*/ 4401 w 1973836"/>
              <a:gd name="connsiteY15" fmla="*/ 1486145 h 2515399"/>
              <a:gd name="connsiteX16" fmla="*/ 238318 w 1973836"/>
              <a:gd name="connsiteY16" fmla="*/ 2017773 h 2515399"/>
              <a:gd name="connsiteX17" fmla="*/ 493499 w 1973836"/>
              <a:gd name="connsiteY17" fmla="*/ 2336750 h 2515399"/>
              <a:gd name="connsiteX18" fmla="*/ 780578 w 1973836"/>
              <a:gd name="connsiteY18" fmla="*/ 2474973 h 2515399"/>
              <a:gd name="connsiteX19" fmla="*/ 947709 w 1973836"/>
              <a:gd name="connsiteY19" fmla="*/ 2515399 h 2515399"/>
              <a:gd name="connsiteX20" fmla="*/ 1217399 w 1973836"/>
              <a:gd name="connsiteY20" fmla="*/ 2474862 h 2515399"/>
              <a:gd name="connsiteX21" fmla="*/ 1378439 w 1973836"/>
              <a:gd name="connsiteY21" fmla="*/ 2509640 h 2515399"/>
              <a:gd name="connsiteX22" fmla="*/ 1574365 w 1973836"/>
              <a:gd name="connsiteY22" fmla="*/ 2389580 h 2515399"/>
              <a:gd name="connsiteX0" fmla="*/ 1601888 w 1973836"/>
              <a:gd name="connsiteY0" fmla="*/ 2220844 h 2515399"/>
              <a:gd name="connsiteX1" fmla="*/ 1843834 w 1973836"/>
              <a:gd name="connsiteY1" fmla="*/ 1975243 h 2515399"/>
              <a:gd name="connsiteX2" fmla="*/ 1971425 w 1973836"/>
              <a:gd name="connsiteY2" fmla="*/ 1560573 h 2515399"/>
              <a:gd name="connsiteX3" fmla="*/ 1737508 w 1973836"/>
              <a:gd name="connsiteY3" fmla="*/ 1294759 h 2515399"/>
              <a:gd name="connsiteX4" fmla="*/ 1386634 w 1973836"/>
              <a:gd name="connsiteY4" fmla="*/ 1464880 h 2515399"/>
              <a:gd name="connsiteX5" fmla="*/ 1184615 w 1973836"/>
              <a:gd name="connsiteY5" fmla="*/ 1677532 h 2515399"/>
              <a:gd name="connsiteX6" fmla="*/ 865639 w 1973836"/>
              <a:gd name="connsiteY6" fmla="*/ 1677532 h 2515399"/>
              <a:gd name="connsiteX7" fmla="*/ 621090 w 1973836"/>
              <a:gd name="connsiteY7" fmla="*/ 1464880 h 2515399"/>
              <a:gd name="connsiteX8" fmla="*/ 1025127 w 1973836"/>
              <a:gd name="connsiteY8" fmla="*/ 933253 h 2515399"/>
              <a:gd name="connsiteX9" fmla="*/ 950700 w 1973836"/>
              <a:gd name="connsiteY9" fmla="*/ 582378 h 2515399"/>
              <a:gd name="connsiteX10" fmla="*/ 578559 w 1973836"/>
              <a:gd name="connsiteY10" fmla="*/ 72015 h 2515399"/>
              <a:gd name="connsiteX11" fmla="*/ 291480 w 1973836"/>
              <a:gd name="connsiteY11" fmla="*/ 40118 h 2515399"/>
              <a:gd name="connsiteX12" fmla="*/ 259583 w 1973836"/>
              <a:gd name="connsiteY12" fmla="*/ 465420 h 2515399"/>
              <a:gd name="connsiteX13" fmla="*/ 664950 w 1973836"/>
              <a:gd name="connsiteY13" fmla="*/ 959168 h 2515399"/>
              <a:gd name="connsiteX14" fmla="*/ 185154 w 1973836"/>
              <a:gd name="connsiteY14" fmla="*/ 1199068 h 2515399"/>
              <a:gd name="connsiteX15" fmla="*/ 4401 w 1973836"/>
              <a:gd name="connsiteY15" fmla="*/ 1486145 h 2515399"/>
              <a:gd name="connsiteX16" fmla="*/ 238318 w 1973836"/>
              <a:gd name="connsiteY16" fmla="*/ 2017773 h 2515399"/>
              <a:gd name="connsiteX17" fmla="*/ 493499 w 1973836"/>
              <a:gd name="connsiteY17" fmla="*/ 2336750 h 2515399"/>
              <a:gd name="connsiteX18" fmla="*/ 780578 w 1973836"/>
              <a:gd name="connsiteY18" fmla="*/ 2474973 h 2515399"/>
              <a:gd name="connsiteX19" fmla="*/ 947709 w 1973836"/>
              <a:gd name="connsiteY19" fmla="*/ 2515399 h 2515399"/>
              <a:gd name="connsiteX20" fmla="*/ 1217399 w 1973836"/>
              <a:gd name="connsiteY20" fmla="*/ 2474862 h 2515399"/>
              <a:gd name="connsiteX21" fmla="*/ 1378439 w 1973836"/>
              <a:gd name="connsiteY21" fmla="*/ 2509640 h 2515399"/>
              <a:gd name="connsiteX22" fmla="*/ 1574365 w 1973836"/>
              <a:gd name="connsiteY22" fmla="*/ 2389580 h 2515399"/>
              <a:gd name="connsiteX0" fmla="*/ 1601888 w 1973836"/>
              <a:gd name="connsiteY0" fmla="*/ 2220844 h 2612545"/>
              <a:gd name="connsiteX1" fmla="*/ 1843834 w 1973836"/>
              <a:gd name="connsiteY1" fmla="*/ 1975243 h 2612545"/>
              <a:gd name="connsiteX2" fmla="*/ 1971425 w 1973836"/>
              <a:gd name="connsiteY2" fmla="*/ 1560573 h 2612545"/>
              <a:gd name="connsiteX3" fmla="*/ 1737508 w 1973836"/>
              <a:gd name="connsiteY3" fmla="*/ 1294759 h 2612545"/>
              <a:gd name="connsiteX4" fmla="*/ 1386634 w 1973836"/>
              <a:gd name="connsiteY4" fmla="*/ 1464880 h 2612545"/>
              <a:gd name="connsiteX5" fmla="*/ 1184615 w 1973836"/>
              <a:gd name="connsiteY5" fmla="*/ 1677532 h 2612545"/>
              <a:gd name="connsiteX6" fmla="*/ 865639 w 1973836"/>
              <a:gd name="connsiteY6" fmla="*/ 1677532 h 2612545"/>
              <a:gd name="connsiteX7" fmla="*/ 621090 w 1973836"/>
              <a:gd name="connsiteY7" fmla="*/ 1464880 h 2612545"/>
              <a:gd name="connsiteX8" fmla="*/ 1025127 w 1973836"/>
              <a:gd name="connsiteY8" fmla="*/ 933253 h 2612545"/>
              <a:gd name="connsiteX9" fmla="*/ 950700 w 1973836"/>
              <a:gd name="connsiteY9" fmla="*/ 582378 h 2612545"/>
              <a:gd name="connsiteX10" fmla="*/ 578559 w 1973836"/>
              <a:gd name="connsiteY10" fmla="*/ 72015 h 2612545"/>
              <a:gd name="connsiteX11" fmla="*/ 291480 w 1973836"/>
              <a:gd name="connsiteY11" fmla="*/ 40118 h 2612545"/>
              <a:gd name="connsiteX12" fmla="*/ 259583 w 1973836"/>
              <a:gd name="connsiteY12" fmla="*/ 465420 h 2612545"/>
              <a:gd name="connsiteX13" fmla="*/ 664950 w 1973836"/>
              <a:gd name="connsiteY13" fmla="*/ 959168 h 2612545"/>
              <a:gd name="connsiteX14" fmla="*/ 185154 w 1973836"/>
              <a:gd name="connsiteY14" fmla="*/ 1199068 h 2612545"/>
              <a:gd name="connsiteX15" fmla="*/ 4401 w 1973836"/>
              <a:gd name="connsiteY15" fmla="*/ 1486145 h 2612545"/>
              <a:gd name="connsiteX16" fmla="*/ 238318 w 1973836"/>
              <a:gd name="connsiteY16" fmla="*/ 2017773 h 2612545"/>
              <a:gd name="connsiteX17" fmla="*/ 493499 w 1973836"/>
              <a:gd name="connsiteY17" fmla="*/ 2336750 h 2612545"/>
              <a:gd name="connsiteX18" fmla="*/ 780578 w 1973836"/>
              <a:gd name="connsiteY18" fmla="*/ 2474973 h 2612545"/>
              <a:gd name="connsiteX19" fmla="*/ 947709 w 1973836"/>
              <a:gd name="connsiteY19" fmla="*/ 2515399 h 2612545"/>
              <a:gd name="connsiteX20" fmla="*/ 1217399 w 1973836"/>
              <a:gd name="connsiteY20" fmla="*/ 2474862 h 2612545"/>
              <a:gd name="connsiteX21" fmla="*/ 1378439 w 1973836"/>
              <a:gd name="connsiteY21" fmla="*/ 2509640 h 2612545"/>
              <a:gd name="connsiteX22" fmla="*/ 1574365 w 1973836"/>
              <a:gd name="connsiteY22" fmla="*/ 2389580 h 2612545"/>
              <a:gd name="connsiteX0" fmla="*/ 1601888 w 1973836"/>
              <a:gd name="connsiteY0" fmla="*/ 2220844 h 2515399"/>
              <a:gd name="connsiteX1" fmla="*/ 1843834 w 1973836"/>
              <a:gd name="connsiteY1" fmla="*/ 1975243 h 2515399"/>
              <a:gd name="connsiteX2" fmla="*/ 1971425 w 1973836"/>
              <a:gd name="connsiteY2" fmla="*/ 1560573 h 2515399"/>
              <a:gd name="connsiteX3" fmla="*/ 1737508 w 1973836"/>
              <a:gd name="connsiteY3" fmla="*/ 1294759 h 2515399"/>
              <a:gd name="connsiteX4" fmla="*/ 1386634 w 1973836"/>
              <a:gd name="connsiteY4" fmla="*/ 1464880 h 2515399"/>
              <a:gd name="connsiteX5" fmla="*/ 1184615 w 1973836"/>
              <a:gd name="connsiteY5" fmla="*/ 1677532 h 2515399"/>
              <a:gd name="connsiteX6" fmla="*/ 865639 w 1973836"/>
              <a:gd name="connsiteY6" fmla="*/ 1677532 h 2515399"/>
              <a:gd name="connsiteX7" fmla="*/ 621090 w 1973836"/>
              <a:gd name="connsiteY7" fmla="*/ 1464880 h 2515399"/>
              <a:gd name="connsiteX8" fmla="*/ 1025127 w 1973836"/>
              <a:gd name="connsiteY8" fmla="*/ 933253 h 2515399"/>
              <a:gd name="connsiteX9" fmla="*/ 950700 w 1973836"/>
              <a:gd name="connsiteY9" fmla="*/ 582378 h 2515399"/>
              <a:gd name="connsiteX10" fmla="*/ 578559 w 1973836"/>
              <a:gd name="connsiteY10" fmla="*/ 72015 h 2515399"/>
              <a:gd name="connsiteX11" fmla="*/ 291480 w 1973836"/>
              <a:gd name="connsiteY11" fmla="*/ 40118 h 2515399"/>
              <a:gd name="connsiteX12" fmla="*/ 259583 w 1973836"/>
              <a:gd name="connsiteY12" fmla="*/ 465420 h 2515399"/>
              <a:gd name="connsiteX13" fmla="*/ 664950 w 1973836"/>
              <a:gd name="connsiteY13" fmla="*/ 959168 h 2515399"/>
              <a:gd name="connsiteX14" fmla="*/ 185154 w 1973836"/>
              <a:gd name="connsiteY14" fmla="*/ 1199068 h 2515399"/>
              <a:gd name="connsiteX15" fmla="*/ 4401 w 1973836"/>
              <a:gd name="connsiteY15" fmla="*/ 1486145 h 2515399"/>
              <a:gd name="connsiteX16" fmla="*/ 238318 w 1973836"/>
              <a:gd name="connsiteY16" fmla="*/ 2017773 h 2515399"/>
              <a:gd name="connsiteX17" fmla="*/ 493499 w 1973836"/>
              <a:gd name="connsiteY17" fmla="*/ 2336750 h 2515399"/>
              <a:gd name="connsiteX18" fmla="*/ 780578 w 1973836"/>
              <a:gd name="connsiteY18" fmla="*/ 2474973 h 2515399"/>
              <a:gd name="connsiteX19" fmla="*/ 947709 w 1973836"/>
              <a:gd name="connsiteY19" fmla="*/ 2515399 h 2515399"/>
              <a:gd name="connsiteX20" fmla="*/ 1217399 w 1973836"/>
              <a:gd name="connsiteY20" fmla="*/ 2474862 h 2515399"/>
              <a:gd name="connsiteX21" fmla="*/ 1574365 w 1973836"/>
              <a:gd name="connsiteY21" fmla="*/ 2389580 h 2515399"/>
              <a:gd name="connsiteX0" fmla="*/ 1601888 w 1973836"/>
              <a:gd name="connsiteY0" fmla="*/ 2220844 h 2515399"/>
              <a:gd name="connsiteX1" fmla="*/ 1843834 w 1973836"/>
              <a:gd name="connsiteY1" fmla="*/ 1975243 h 2515399"/>
              <a:gd name="connsiteX2" fmla="*/ 1971425 w 1973836"/>
              <a:gd name="connsiteY2" fmla="*/ 1560573 h 2515399"/>
              <a:gd name="connsiteX3" fmla="*/ 1737508 w 1973836"/>
              <a:gd name="connsiteY3" fmla="*/ 1294759 h 2515399"/>
              <a:gd name="connsiteX4" fmla="*/ 1386634 w 1973836"/>
              <a:gd name="connsiteY4" fmla="*/ 1464880 h 2515399"/>
              <a:gd name="connsiteX5" fmla="*/ 1184615 w 1973836"/>
              <a:gd name="connsiteY5" fmla="*/ 1677532 h 2515399"/>
              <a:gd name="connsiteX6" fmla="*/ 865639 w 1973836"/>
              <a:gd name="connsiteY6" fmla="*/ 1677532 h 2515399"/>
              <a:gd name="connsiteX7" fmla="*/ 621090 w 1973836"/>
              <a:gd name="connsiteY7" fmla="*/ 1464880 h 2515399"/>
              <a:gd name="connsiteX8" fmla="*/ 1025127 w 1973836"/>
              <a:gd name="connsiteY8" fmla="*/ 933253 h 2515399"/>
              <a:gd name="connsiteX9" fmla="*/ 950700 w 1973836"/>
              <a:gd name="connsiteY9" fmla="*/ 582378 h 2515399"/>
              <a:gd name="connsiteX10" fmla="*/ 578559 w 1973836"/>
              <a:gd name="connsiteY10" fmla="*/ 72015 h 2515399"/>
              <a:gd name="connsiteX11" fmla="*/ 291480 w 1973836"/>
              <a:gd name="connsiteY11" fmla="*/ 40118 h 2515399"/>
              <a:gd name="connsiteX12" fmla="*/ 259583 w 1973836"/>
              <a:gd name="connsiteY12" fmla="*/ 465420 h 2515399"/>
              <a:gd name="connsiteX13" fmla="*/ 664950 w 1973836"/>
              <a:gd name="connsiteY13" fmla="*/ 959168 h 2515399"/>
              <a:gd name="connsiteX14" fmla="*/ 185154 w 1973836"/>
              <a:gd name="connsiteY14" fmla="*/ 1199068 h 2515399"/>
              <a:gd name="connsiteX15" fmla="*/ 4401 w 1973836"/>
              <a:gd name="connsiteY15" fmla="*/ 1486145 h 2515399"/>
              <a:gd name="connsiteX16" fmla="*/ 238318 w 1973836"/>
              <a:gd name="connsiteY16" fmla="*/ 2017773 h 2515399"/>
              <a:gd name="connsiteX17" fmla="*/ 493499 w 1973836"/>
              <a:gd name="connsiteY17" fmla="*/ 2336750 h 2515399"/>
              <a:gd name="connsiteX18" fmla="*/ 780578 w 1973836"/>
              <a:gd name="connsiteY18" fmla="*/ 2474973 h 2515399"/>
              <a:gd name="connsiteX19" fmla="*/ 947709 w 1973836"/>
              <a:gd name="connsiteY19" fmla="*/ 2515399 h 2515399"/>
              <a:gd name="connsiteX20" fmla="*/ 1217399 w 1973836"/>
              <a:gd name="connsiteY20" fmla="*/ 2474862 h 2515399"/>
              <a:gd name="connsiteX21" fmla="*/ 1358190 w 1973836"/>
              <a:gd name="connsiteY21" fmla="*/ 2437893 h 2515399"/>
              <a:gd name="connsiteX22" fmla="*/ 1574365 w 1973836"/>
              <a:gd name="connsiteY22" fmla="*/ 2389580 h 2515399"/>
              <a:gd name="connsiteX0" fmla="*/ 1601888 w 1973836"/>
              <a:gd name="connsiteY0" fmla="*/ 2220844 h 2515399"/>
              <a:gd name="connsiteX1" fmla="*/ 1843834 w 1973836"/>
              <a:gd name="connsiteY1" fmla="*/ 1975243 h 2515399"/>
              <a:gd name="connsiteX2" fmla="*/ 1971425 w 1973836"/>
              <a:gd name="connsiteY2" fmla="*/ 1560573 h 2515399"/>
              <a:gd name="connsiteX3" fmla="*/ 1737508 w 1973836"/>
              <a:gd name="connsiteY3" fmla="*/ 1294759 h 2515399"/>
              <a:gd name="connsiteX4" fmla="*/ 1386634 w 1973836"/>
              <a:gd name="connsiteY4" fmla="*/ 1464880 h 2515399"/>
              <a:gd name="connsiteX5" fmla="*/ 1184615 w 1973836"/>
              <a:gd name="connsiteY5" fmla="*/ 1677532 h 2515399"/>
              <a:gd name="connsiteX6" fmla="*/ 865639 w 1973836"/>
              <a:gd name="connsiteY6" fmla="*/ 1677532 h 2515399"/>
              <a:gd name="connsiteX7" fmla="*/ 621090 w 1973836"/>
              <a:gd name="connsiteY7" fmla="*/ 1464880 h 2515399"/>
              <a:gd name="connsiteX8" fmla="*/ 1025127 w 1973836"/>
              <a:gd name="connsiteY8" fmla="*/ 933253 h 2515399"/>
              <a:gd name="connsiteX9" fmla="*/ 950700 w 1973836"/>
              <a:gd name="connsiteY9" fmla="*/ 582378 h 2515399"/>
              <a:gd name="connsiteX10" fmla="*/ 578559 w 1973836"/>
              <a:gd name="connsiteY10" fmla="*/ 72015 h 2515399"/>
              <a:gd name="connsiteX11" fmla="*/ 291480 w 1973836"/>
              <a:gd name="connsiteY11" fmla="*/ 40118 h 2515399"/>
              <a:gd name="connsiteX12" fmla="*/ 259583 w 1973836"/>
              <a:gd name="connsiteY12" fmla="*/ 465420 h 2515399"/>
              <a:gd name="connsiteX13" fmla="*/ 664950 w 1973836"/>
              <a:gd name="connsiteY13" fmla="*/ 959168 h 2515399"/>
              <a:gd name="connsiteX14" fmla="*/ 185154 w 1973836"/>
              <a:gd name="connsiteY14" fmla="*/ 1199068 h 2515399"/>
              <a:gd name="connsiteX15" fmla="*/ 4401 w 1973836"/>
              <a:gd name="connsiteY15" fmla="*/ 1486145 h 2515399"/>
              <a:gd name="connsiteX16" fmla="*/ 238318 w 1973836"/>
              <a:gd name="connsiteY16" fmla="*/ 2017773 h 2515399"/>
              <a:gd name="connsiteX17" fmla="*/ 493499 w 1973836"/>
              <a:gd name="connsiteY17" fmla="*/ 2336750 h 2515399"/>
              <a:gd name="connsiteX18" fmla="*/ 780578 w 1973836"/>
              <a:gd name="connsiteY18" fmla="*/ 2474973 h 2515399"/>
              <a:gd name="connsiteX19" fmla="*/ 947709 w 1973836"/>
              <a:gd name="connsiteY19" fmla="*/ 2515399 h 2515399"/>
              <a:gd name="connsiteX20" fmla="*/ 1217399 w 1973836"/>
              <a:gd name="connsiteY20" fmla="*/ 2474862 h 2515399"/>
              <a:gd name="connsiteX21" fmla="*/ 1439152 w 1973836"/>
              <a:gd name="connsiteY21" fmla="*/ 2480756 h 2515399"/>
              <a:gd name="connsiteX22" fmla="*/ 1574365 w 1973836"/>
              <a:gd name="connsiteY22" fmla="*/ 2389580 h 2515399"/>
              <a:gd name="connsiteX0" fmla="*/ 1601888 w 1973836"/>
              <a:gd name="connsiteY0" fmla="*/ 2220844 h 2517241"/>
              <a:gd name="connsiteX1" fmla="*/ 1843834 w 1973836"/>
              <a:gd name="connsiteY1" fmla="*/ 1975243 h 2517241"/>
              <a:gd name="connsiteX2" fmla="*/ 1971425 w 1973836"/>
              <a:gd name="connsiteY2" fmla="*/ 1560573 h 2517241"/>
              <a:gd name="connsiteX3" fmla="*/ 1737508 w 1973836"/>
              <a:gd name="connsiteY3" fmla="*/ 1294759 h 2517241"/>
              <a:gd name="connsiteX4" fmla="*/ 1386634 w 1973836"/>
              <a:gd name="connsiteY4" fmla="*/ 1464880 h 2517241"/>
              <a:gd name="connsiteX5" fmla="*/ 1184615 w 1973836"/>
              <a:gd name="connsiteY5" fmla="*/ 1677532 h 2517241"/>
              <a:gd name="connsiteX6" fmla="*/ 865639 w 1973836"/>
              <a:gd name="connsiteY6" fmla="*/ 1677532 h 2517241"/>
              <a:gd name="connsiteX7" fmla="*/ 621090 w 1973836"/>
              <a:gd name="connsiteY7" fmla="*/ 1464880 h 2517241"/>
              <a:gd name="connsiteX8" fmla="*/ 1025127 w 1973836"/>
              <a:gd name="connsiteY8" fmla="*/ 933253 h 2517241"/>
              <a:gd name="connsiteX9" fmla="*/ 950700 w 1973836"/>
              <a:gd name="connsiteY9" fmla="*/ 582378 h 2517241"/>
              <a:gd name="connsiteX10" fmla="*/ 578559 w 1973836"/>
              <a:gd name="connsiteY10" fmla="*/ 72015 h 2517241"/>
              <a:gd name="connsiteX11" fmla="*/ 291480 w 1973836"/>
              <a:gd name="connsiteY11" fmla="*/ 40118 h 2517241"/>
              <a:gd name="connsiteX12" fmla="*/ 259583 w 1973836"/>
              <a:gd name="connsiteY12" fmla="*/ 465420 h 2517241"/>
              <a:gd name="connsiteX13" fmla="*/ 664950 w 1973836"/>
              <a:gd name="connsiteY13" fmla="*/ 959168 h 2517241"/>
              <a:gd name="connsiteX14" fmla="*/ 185154 w 1973836"/>
              <a:gd name="connsiteY14" fmla="*/ 1199068 h 2517241"/>
              <a:gd name="connsiteX15" fmla="*/ 4401 w 1973836"/>
              <a:gd name="connsiteY15" fmla="*/ 1486145 h 2517241"/>
              <a:gd name="connsiteX16" fmla="*/ 238318 w 1973836"/>
              <a:gd name="connsiteY16" fmla="*/ 2017773 h 2517241"/>
              <a:gd name="connsiteX17" fmla="*/ 493499 w 1973836"/>
              <a:gd name="connsiteY17" fmla="*/ 2336750 h 2517241"/>
              <a:gd name="connsiteX18" fmla="*/ 780578 w 1973836"/>
              <a:gd name="connsiteY18" fmla="*/ 2474973 h 2517241"/>
              <a:gd name="connsiteX19" fmla="*/ 947709 w 1973836"/>
              <a:gd name="connsiteY19" fmla="*/ 2515399 h 2517241"/>
              <a:gd name="connsiteX20" fmla="*/ 1245974 w 1973836"/>
              <a:gd name="connsiteY20" fmla="*/ 2427237 h 2517241"/>
              <a:gd name="connsiteX21" fmla="*/ 1439152 w 1973836"/>
              <a:gd name="connsiteY21" fmla="*/ 2480756 h 2517241"/>
              <a:gd name="connsiteX22" fmla="*/ 1574365 w 1973836"/>
              <a:gd name="connsiteY22" fmla="*/ 2389580 h 2517241"/>
              <a:gd name="connsiteX0" fmla="*/ 1601888 w 1973836"/>
              <a:gd name="connsiteY0" fmla="*/ 2220844 h 2517241"/>
              <a:gd name="connsiteX1" fmla="*/ 1843834 w 1973836"/>
              <a:gd name="connsiteY1" fmla="*/ 1975243 h 2517241"/>
              <a:gd name="connsiteX2" fmla="*/ 1971425 w 1973836"/>
              <a:gd name="connsiteY2" fmla="*/ 1560573 h 2517241"/>
              <a:gd name="connsiteX3" fmla="*/ 1737508 w 1973836"/>
              <a:gd name="connsiteY3" fmla="*/ 1294759 h 2517241"/>
              <a:gd name="connsiteX4" fmla="*/ 1386634 w 1973836"/>
              <a:gd name="connsiteY4" fmla="*/ 1464880 h 2517241"/>
              <a:gd name="connsiteX5" fmla="*/ 1184615 w 1973836"/>
              <a:gd name="connsiteY5" fmla="*/ 1677532 h 2517241"/>
              <a:gd name="connsiteX6" fmla="*/ 865639 w 1973836"/>
              <a:gd name="connsiteY6" fmla="*/ 1677532 h 2517241"/>
              <a:gd name="connsiteX7" fmla="*/ 621090 w 1973836"/>
              <a:gd name="connsiteY7" fmla="*/ 1464880 h 2517241"/>
              <a:gd name="connsiteX8" fmla="*/ 1025127 w 1973836"/>
              <a:gd name="connsiteY8" fmla="*/ 933253 h 2517241"/>
              <a:gd name="connsiteX9" fmla="*/ 950700 w 1973836"/>
              <a:gd name="connsiteY9" fmla="*/ 582378 h 2517241"/>
              <a:gd name="connsiteX10" fmla="*/ 578559 w 1973836"/>
              <a:gd name="connsiteY10" fmla="*/ 72015 h 2517241"/>
              <a:gd name="connsiteX11" fmla="*/ 291480 w 1973836"/>
              <a:gd name="connsiteY11" fmla="*/ 40118 h 2517241"/>
              <a:gd name="connsiteX12" fmla="*/ 259583 w 1973836"/>
              <a:gd name="connsiteY12" fmla="*/ 465420 h 2517241"/>
              <a:gd name="connsiteX13" fmla="*/ 560175 w 1973836"/>
              <a:gd name="connsiteY13" fmla="*/ 930593 h 2517241"/>
              <a:gd name="connsiteX14" fmla="*/ 185154 w 1973836"/>
              <a:gd name="connsiteY14" fmla="*/ 1199068 h 2517241"/>
              <a:gd name="connsiteX15" fmla="*/ 4401 w 1973836"/>
              <a:gd name="connsiteY15" fmla="*/ 1486145 h 2517241"/>
              <a:gd name="connsiteX16" fmla="*/ 238318 w 1973836"/>
              <a:gd name="connsiteY16" fmla="*/ 2017773 h 2517241"/>
              <a:gd name="connsiteX17" fmla="*/ 493499 w 1973836"/>
              <a:gd name="connsiteY17" fmla="*/ 2336750 h 2517241"/>
              <a:gd name="connsiteX18" fmla="*/ 780578 w 1973836"/>
              <a:gd name="connsiteY18" fmla="*/ 2474973 h 2517241"/>
              <a:gd name="connsiteX19" fmla="*/ 947709 w 1973836"/>
              <a:gd name="connsiteY19" fmla="*/ 2515399 h 2517241"/>
              <a:gd name="connsiteX20" fmla="*/ 1245974 w 1973836"/>
              <a:gd name="connsiteY20" fmla="*/ 2427237 h 2517241"/>
              <a:gd name="connsiteX21" fmla="*/ 1439152 w 1973836"/>
              <a:gd name="connsiteY21" fmla="*/ 2480756 h 2517241"/>
              <a:gd name="connsiteX22" fmla="*/ 1574365 w 1973836"/>
              <a:gd name="connsiteY22" fmla="*/ 2389580 h 2517241"/>
              <a:gd name="connsiteX0" fmla="*/ 1601888 w 1973836"/>
              <a:gd name="connsiteY0" fmla="*/ 2221521 h 2517918"/>
              <a:gd name="connsiteX1" fmla="*/ 1843834 w 1973836"/>
              <a:gd name="connsiteY1" fmla="*/ 1975920 h 2517918"/>
              <a:gd name="connsiteX2" fmla="*/ 1971425 w 1973836"/>
              <a:gd name="connsiteY2" fmla="*/ 1561250 h 2517918"/>
              <a:gd name="connsiteX3" fmla="*/ 1737508 w 1973836"/>
              <a:gd name="connsiteY3" fmla="*/ 1295436 h 2517918"/>
              <a:gd name="connsiteX4" fmla="*/ 1386634 w 1973836"/>
              <a:gd name="connsiteY4" fmla="*/ 1465557 h 2517918"/>
              <a:gd name="connsiteX5" fmla="*/ 1184615 w 1973836"/>
              <a:gd name="connsiteY5" fmla="*/ 1678209 h 2517918"/>
              <a:gd name="connsiteX6" fmla="*/ 865639 w 1973836"/>
              <a:gd name="connsiteY6" fmla="*/ 1678209 h 2517918"/>
              <a:gd name="connsiteX7" fmla="*/ 621090 w 1973836"/>
              <a:gd name="connsiteY7" fmla="*/ 1465557 h 2517918"/>
              <a:gd name="connsiteX8" fmla="*/ 1025127 w 1973836"/>
              <a:gd name="connsiteY8" fmla="*/ 933930 h 2517918"/>
              <a:gd name="connsiteX9" fmla="*/ 950700 w 1973836"/>
              <a:gd name="connsiteY9" fmla="*/ 583055 h 2517918"/>
              <a:gd name="connsiteX10" fmla="*/ 578559 w 1973836"/>
              <a:gd name="connsiteY10" fmla="*/ 72692 h 2517918"/>
              <a:gd name="connsiteX11" fmla="*/ 291480 w 1973836"/>
              <a:gd name="connsiteY11" fmla="*/ 40795 h 2517918"/>
              <a:gd name="connsiteX12" fmla="*/ 373883 w 1973836"/>
              <a:gd name="connsiteY12" fmla="*/ 475622 h 2517918"/>
              <a:gd name="connsiteX13" fmla="*/ 560175 w 1973836"/>
              <a:gd name="connsiteY13" fmla="*/ 931270 h 2517918"/>
              <a:gd name="connsiteX14" fmla="*/ 185154 w 1973836"/>
              <a:gd name="connsiteY14" fmla="*/ 1199745 h 2517918"/>
              <a:gd name="connsiteX15" fmla="*/ 4401 w 1973836"/>
              <a:gd name="connsiteY15" fmla="*/ 1486822 h 2517918"/>
              <a:gd name="connsiteX16" fmla="*/ 238318 w 1973836"/>
              <a:gd name="connsiteY16" fmla="*/ 2018450 h 2517918"/>
              <a:gd name="connsiteX17" fmla="*/ 493499 w 1973836"/>
              <a:gd name="connsiteY17" fmla="*/ 2337427 h 2517918"/>
              <a:gd name="connsiteX18" fmla="*/ 780578 w 1973836"/>
              <a:gd name="connsiteY18" fmla="*/ 2475650 h 2517918"/>
              <a:gd name="connsiteX19" fmla="*/ 947709 w 1973836"/>
              <a:gd name="connsiteY19" fmla="*/ 2516076 h 2517918"/>
              <a:gd name="connsiteX20" fmla="*/ 1245974 w 1973836"/>
              <a:gd name="connsiteY20" fmla="*/ 2427914 h 2517918"/>
              <a:gd name="connsiteX21" fmla="*/ 1439152 w 1973836"/>
              <a:gd name="connsiteY21" fmla="*/ 2481433 h 2517918"/>
              <a:gd name="connsiteX22" fmla="*/ 1574365 w 1973836"/>
              <a:gd name="connsiteY22" fmla="*/ 2390257 h 2517918"/>
              <a:gd name="connsiteX0" fmla="*/ 1601888 w 1973836"/>
              <a:gd name="connsiteY0" fmla="*/ 2221521 h 2517918"/>
              <a:gd name="connsiteX1" fmla="*/ 1843834 w 1973836"/>
              <a:gd name="connsiteY1" fmla="*/ 1975920 h 2517918"/>
              <a:gd name="connsiteX2" fmla="*/ 1971425 w 1973836"/>
              <a:gd name="connsiteY2" fmla="*/ 1561250 h 2517918"/>
              <a:gd name="connsiteX3" fmla="*/ 1737508 w 1973836"/>
              <a:gd name="connsiteY3" fmla="*/ 1295436 h 2517918"/>
              <a:gd name="connsiteX4" fmla="*/ 1386634 w 1973836"/>
              <a:gd name="connsiteY4" fmla="*/ 1465557 h 2517918"/>
              <a:gd name="connsiteX5" fmla="*/ 1184615 w 1973836"/>
              <a:gd name="connsiteY5" fmla="*/ 1678209 h 2517918"/>
              <a:gd name="connsiteX6" fmla="*/ 865639 w 1973836"/>
              <a:gd name="connsiteY6" fmla="*/ 1678209 h 2517918"/>
              <a:gd name="connsiteX7" fmla="*/ 621090 w 1973836"/>
              <a:gd name="connsiteY7" fmla="*/ 1465557 h 2517918"/>
              <a:gd name="connsiteX8" fmla="*/ 1025127 w 1973836"/>
              <a:gd name="connsiteY8" fmla="*/ 933930 h 2517918"/>
              <a:gd name="connsiteX9" fmla="*/ 950700 w 1973836"/>
              <a:gd name="connsiteY9" fmla="*/ 583055 h 2517918"/>
              <a:gd name="connsiteX10" fmla="*/ 578559 w 1973836"/>
              <a:gd name="connsiteY10" fmla="*/ 72692 h 2517918"/>
              <a:gd name="connsiteX11" fmla="*/ 291480 w 1973836"/>
              <a:gd name="connsiteY11" fmla="*/ 40795 h 2517918"/>
              <a:gd name="connsiteX12" fmla="*/ 373883 w 1973836"/>
              <a:gd name="connsiteY12" fmla="*/ 475622 h 2517918"/>
              <a:gd name="connsiteX13" fmla="*/ 560175 w 1973836"/>
              <a:gd name="connsiteY13" fmla="*/ 931270 h 2517918"/>
              <a:gd name="connsiteX14" fmla="*/ 185154 w 1973836"/>
              <a:gd name="connsiteY14" fmla="*/ 1199745 h 2517918"/>
              <a:gd name="connsiteX15" fmla="*/ 4401 w 1973836"/>
              <a:gd name="connsiteY15" fmla="*/ 1486822 h 2517918"/>
              <a:gd name="connsiteX16" fmla="*/ 238318 w 1973836"/>
              <a:gd name="connsiteY16" fmla="*/ 2018450 h 2517918"/>
              <a:gd name="connsiteX17" fmla="*/ 493499 w 1973836"/>
              <a:gd name="connsiteY17" fmla="*/ 2337427 h 2517918"/>
              <a:gd name="connsiteX18" fmla="*/ 780578 w 1973836"/>
              <a:gd name="connsiteY18" fmla="*/ 2475650 h 2517918"/>
              <a:gd name="connsiteX19" fmla="*/ 947709 w 1973836"/>
              <a:gd name="connsiteY19" fmla="*/ 2516076 h 2517918"/>
              <a:gd name="connsiteX20" fmla="*/ 1245974 w 1973836"/>
              <a:gd name="connsiteY20" fmla="*/ 2427914 h 2517918"/>
              <a:gd name="connsiteX21" fmla="*/ 1439152 w 1973836"/>
              <a:gd name="connsiteY21" fmla="*/ 2481433 h 2517918"/>
              <a:gd name="connsiteX22" fmla="*/ 1574365 w 1973836"/>
              <a:gd name="connsiteY22" fmla="*/ 2390257 h 2517918"/>
              <a:gd name="connsiteX0" fmla="*/ 1601888 w 1973836"/>
              <a:gd name="connsiteY0" fmla="*/ 2222876 h 2519273"/>
              <a:gd name="connsiteX1" fmla="*/ 1843834 w 1973836"/>
              <a:gd name="connsiteY1" fmla="*/ 1977275 h 2519273"/>
              <a:gd name="connsiteX2" fmla="*/ 1971425 w 1973836"/>
              <a:gd name="connsiteY2" fmla="*/ 1562605 h 2519273"/>
              <a:gd name="connsiteX3" fmla="*/ 1737508 w 1973836"/>
              <a:gd name="connsiteY3" fmla="*/ 1296791 h 2519273"/>
              <a:gd name="connsiteX4" fmla="*/ 1386634 w 1973836"/>
              <a:gd name="connsiteY4" fmla="*/ 1466912 h 2519273"/>
              <a:gd name="connsiteX5" fmla="*/ 1184615 w 1973836"/>
              <a:gd name="connsiteY5" fmla="*/ 1679564 h 2519273"/>
              <a:gd name="connsiteX6" fmla="*/ 865639 w 1973836"/>
              <a:gd name="connsiteY6" fmla="*/ 1679564 h 2519273"/>
              <a:gd name="connsiteX7" fmla="*/ 621090 w 1973836"/>
              <a:gd name="connsiteY7" fmla="*/ 1466912 h 2519273"/>
              <a:gd name="connsiteX8" fmla="*/ 1025127 w 1973836"/>
              <a:gd name="connsiteY8" fmla="*/ 935285 h 2519273"/>
              <a:gd name="connsiteX9" fmla="*/ 950700 w 1973836"/>
              <a:gd name="connsiteY9" fmla="*/ 584410 h 2519273"/>
              <a:gd name="connsiteX10" fmla="*/ 578559 w 1973836"/>
              <a:gd name="connsiteY10" fmla="*/ 74047 h 2519273"/>
              <a:gd name="connsiteX11" fmla="*/ 291480 w 1973836"/>
              <a:gd name="connsiteY11" fmla="*/ 42150 h 2519273"/>
              <a:gd name="connsiteX12" fmla="*/ 345308 w 1973836"/>
              <a:gd name="connsiteY12" fmla="*/ 496027 h 2519273"/>
              <a:gd name="connsiteX13" fmla="*/ 560175 w 1973836"/>
              <a:gd name="connsiteY13" fmla="*/ 932625 h 2519273"/>
              <a:gd name="connsiteX14" fmla="*/ 185154 w 1973836"/>
              <a:gd name="connsiteY14" fmla="*/ 1201100 h 2519273"/>
              <a:gd name="connsiteX15" fmla="*/ 4401 w 1973836"/>
              <a:gd name="connsiteY15" fmla="*/ 1488177 h 2519273"/>
              <a:gd name="connsiteX16" fmla="*/ 238318 w 1973836"/>
              <a:gd name="connsiteY16" fmla="*/ 2019805 h 2519273"/>
              <a:gd name="connsiteX17" fmla="*/ 493499 w 1973836"/>
              <a:gd name="connsiteY17" fmla="*/ 2338782 h 2519273"/>
              <a:gd name="connsiteX18" fmla="*/ 780578 w 1973836"/>
              <a:gd name="connsiteY18" fmla="*/ 2477005 h 2519273"/>
              <a:gd name="connsiteX19" fmla="*/ 947709 w 1973836"/>
              <a:gd name="connsiteY19" fmla="*/ 2517431 h 2519273"/>
              <a:gd name="connsiteX20" fmla="*/ 1245974 w 1973836"/>
              <a:gd name="connsiteY20" fmla="*/ 2429269 h 2519273"/>
              <a:gd name="connsiteX21" fmla="*/ 1439152 w 1973836"/>
              <a:gd name="connsiteY21" fmla="*/ 2482788 h 2519273"/>
              <a:gd name="connsiteX22" fmla="*/ 1574365 w 1973836"/>
              <a:gd name="connsiteY22" fmla="*/ 2391612 h 2519273"/>
              <a:gd name="connsiteX0" fmla="*/ 1601888 w 1973836"/>
              <a:gd name="connsiteY0" fmla="*/ 2222876 h 2519273"/>
              <a:gd name="connsiteX1" fmla="*/ 1843834 w 1973836"/>
              <a:gd name="connsiteY1" fmla="*/ 1977275 h 2519273"/>
              <a:gd name="connsiteX2" fmla="*/ 1971425 w 1973836"/>
              <a:gd name="connsiteY2" fmla="*/ 1562605 h 2519273"/>
              <a:gd name="connsiteX3" fmla="*/ 1737508 w 1973836"/>
              <a:gd name="connsiteY3" fmla="*/ 1296791 h 2519273"/>
              <a:gd name="connsiteX4" fmla="*/ 1386634 w 1973836"/>
              <a:gd name="connsiteY4" fmla="*/ 1466912 h 2519273"/>
              <a:gd name="connsiteX5" fmla="*/ 1184615 w 1973836"/>
              <a:gd name="connsiteY5" fmla="*/ 1679564 h 2519273"/>
              <a:gd name="connsiteX6" fmla="*/ 865639 w 1973836"/>
              <a:gd name="connsiteY6" fmla="*/ 1679564 h 2519273"/>
              <a:gd name="connsiteX7" fmla="*/ 621090 w 1973836"/>
              <a:gd name="connsiteY7" fmla="*/ 1466912 h 2519273"/>
              <a:gd name="connsiteX8" fmla="*/ 1025127 w 1973836"/>
              <a:gd name="connsiteY8" fmla="*/ 935285 h 2519273"/>
              <a:gd name="connsiteX9" fmla="*/ 950700 w 1973836"/>
              <a:gd name="connsiteY9" fmla="*/ 584410 h 2519273"/>
              <a:gd name="connsiteX10" fmla="*/ 578559 w 1973836"/>
              <a:gd name="connsiteY10" fmla="*/ 74047 h 2519273"/>
              <a:gd name="connsiteX11" fmla="*/ 291480 w 1973836"/>
              <a:gd name="connsiteY11" fmla="*/ 42150 h 2519273"/>
              <a:gd name="connsiteX12" fmla="*/ 345308 w 1973836"/>
              <a:gd name="connsiteY12" fmla="*/ 496027 h 2519273"/>
              <a:gd name="connsiteX13" fmla="*/ 522075 w 1973836"/>
              <a:gd name="connsiteY13" fmla="*/ 932625 h 2519273"/>
              <a:gd name="connsiteX14" fmla="*/ 185154 w 1973836"/>
              <a:gd name="connsiteY14" fmla="*/ 1201100 h 2519273"/>
              <a:gd name="connsiteX15" fmla="*/ 4401 w 1973836"/>
              <a:gd name="connsiteY15" fmla="*/ 1488177 h 2519273"/>
              <a:gd name="connsiteX16" fmla="*/ 238318 w 1973836"/>
              <a:gd name="connsiteY16" fmla="*/ 2019805 h 2519273"/>
              <a:gd name="connsiteX17" fmla="*/ 493499 w 1973836"/>
              <a:gd name="connsiteY17" fmla="*/ 2338782 h 2519273"/>
              <a:gd name="connsiteX18" fmla="*/ 780578 w 1973836"/>
              <a:gd name="connsiteY18" fmla="*/ 2477005 h 2519273"/>
              <a:gd name="connsiteX19" fmla="*/ 947709 w 1973836"/>
              <a:gd name="connsiteY19" fmla="*/ 2517431 h 2519273"/>
              <a:gd name="connsiteX20" fmla="*/ 1245974 w 1973836"/>
              <a:gd name="connsiteY20" fmla="*/ 2429269 h 2519273"/>
              <a:gd name="connsiteX21" fmla="*/ 1439152 w 1973836"/>
              <a:gd name="connsiteY21" fmla="*/ 2482788 h 2519273"/>
              <a:gd name="connsiteX22" fmla="*/ 1574365 w 1973836"/>
              <a:gd name="connsiteY22" fmla="*/ 2391612 h 2519273"/>
              <a:gd name="connsiteX0" fmla="*/ 1601888 w 1973836"/>
              <a:gd name="connsiteY0" fmla="*/ 2222876 h 2519273"/>
              <a:gd name="connsiteX1" fmla="*/ 1843834 w 1973836"/>
              <a:gd name="connsiteY1" fmla="*/ 1977275 h 2519273"/>
              <a:gd name="connsiteX2" fmla="*/ 1971425 w 1973836"/>
              <a:gd name="connsiteY2" fmla="*/ 1562605 h 2519273"/>
              <a:gd name="connsiteX3" fmla="*/ 1737508 w 1973836"/>
              <a:gd name="connsiteY3" fmla="*/ 1296791 h 2519273"/>
              <a:gd name="connsiteX4" fmla="*/ 1386634 w 1973836"/>
              <a:gd name="connsiteY4" fmla="*/ 1466912 h 2519273"/>
              <a:gd name="connsiteX5" fmla="*/ 1184615 w 1973836"/>
              <a:gd name="connsiteY5" fmla="*/ 1679564 h 2519273"/>
              <a:gd name="connsiteX6" fmla="*/ 865639 w 1973836"/>
              <a:gd name="connsiteY6" fmla="*/ 1679564 h 2519273"/>
              <a:gd name="connsiteX7" fmla="*/ 621090 w 1973836"/>
              <a:gd name="connsiteY7" fmla="*/ 1466912 h 2519273"/>
              <a:gd name="connsiteX8" fmla="*/ 1025127 w 1973836"/>
              <a:gd name="connsiteY8" fmla="*/ 935285 h 2519273"/>
              <a:gd name="connsiteX9" fmla="*/ 950700 w 1973836"/>
              <a:gd name="connsiteY9" fmla="*/ 584410 h 2519273"/>
              <a:gd name="connsiteX10" fmla="*/ 578559 w 1973836"/>
              <a:gd name="connsiteY10" fmla="*/ 74047 h 2519273"/>
              <a:gd name="connsiteX11" fmla="*/ 291480 w 1973836"/>
              <a:gd name="connsiteY11" fmla="*/ 42150 h 2519273"/>
              <a:gd name="connsiteX12" fmla="*/ 269108 w 1973836"/>
              <a:gd name="connsiteY12" fmla="*/ 496027 h 2519273"/>
              <a:gd name="connsiteX13" fmla="*/ 522075 w 1973836"/>
              <a:gd name="connsiteY13" fmla="*/ 932625 h 2519273"/>
              <a:gd name="connsiteX14" fmla="*/ 185154 w 1973836"/>
              <a:gd name="connsiteY14" fmla="*/ 1201100 h 2519273"/>
              <a:gd name="connsiteX15" fmla="*/ 4401 w 1973836"/>
              <a:gd name="connsiteY15" fmla="*/ 1488177 h 2519273"/>
              <a:gd name="connsiteX16" fmla="*/ 238318 w 1973836"/>
              <a:gd name="connsiteY16" fmla="*/ 2019805 h 2519273"/>
              <a:gd name="connsiteX17" fmla="*/ 493499 w 1973836"/>
              <a:gd name="connsiteY17" fmla="*/ 2338782 h 2519273"/>
              <a:gd name="connsiteX18" fmla="*/ 780578 w 1973836"/>
              <a:gd name="connsiteY18" fmla="*/ 2477005 h 2519273"/>
              <a:gd name="connsiteX19" fmla="*/ 947709 w 1973836"/>
              <a:gd name="connsiteY19" fmla="*/ 2517431 h 2519273"/>
              <a:gd name="connsiteX20" fmla="*/ 1245974 w 1973836"/>
              <a:gd name="connsiteY20" fmla="*/ 2429269 h 2519273"/>
              <a:gd name="connsiteX21" fmla="*/ 1439152 w 1973836"/>
              <a:gd name="connsiteY21" fmla="*/ 2482788 h 2519273"/>
              <a:gd name="connsiteX22" fmla="*/ 1574365 w 1973836"/>
              <a:gd name="connsiteY22" fmla="*/ 2391612 h 2519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973836" h="2519273">
                <a:moveTo>
                  <a:pt x="1601888" y="2222876"/>
                </a:moveTo>
                <a:cubicBezTo>
                  <a:pt x="1768464" y="2084652"/>
                  <a:pt x="1782245" y="2087320"/>
                  <a:pt x="1843834" y="1977275"/>
                </a:cubicBezTo>
                <a:cubicBezTo>
                  <a:pt x="1905423" y="1867230"/>
                  <a:pt x="1989146" y="1676019"/>
                  <a:pt x="1971425" y="1562605"/>
                </a:cubicBezTo>
                <a:cubicBezTo>
                  <a:pt x="1953704" y="1449191"/>
                  <a:pt x="1834973" y="1312740"/>
                  <a:pt x="1737508" y="1296791"/>
                </a:cubicBezTo>
                <a:cubicBezTo>
                  <a:pt x="1640043" y="1280842"/>
                  <a:pt x="1478783" y="1403116"/>
                  <a:pt x="1386634" y="1466912"/>
                </a:cubicBezTo>
                <a:cubicBezTo>
                  <a:pt x="1294485" y="1530707"/>
                  <a:pt x="1271447" y="1644122"/>
                  <a:pt x="1184615" y="1679564"/>
                </a:cubicBezTo>
                <a:cubicBezTo>
                  <a:pt x="1097783" y="1715006"/>
                  <a:pt x="959560" y="1715006"/>
                  <a:pt x="865639" y="1679564"/>
                </a:cubicBezTo>
                <a:cubicBezTo>
                  <a:pt x="771718" y="1644122"/>
                  <a:pt x="594509" y="1590958"/>
                  <a:pt x="621090" y="1466912"/>
                </a:cubicBezTo>
                <a:cubicBezTo>
                  <a:pt x="647671" y="1342866"/>
                  <a:pt x="970192" y="1082369"/>
                  <a:pt x="1025127" y="935285"/>
                </a:cubicBezTo>
                <a:cubicBezTo>
                  <a:pt x="1080062" y="788201"/>
                  <a:pt x="1023356" y="717317"/>
                  <a:pt x="950700" y="584410"/>
                </a:cubicBezTo>
                <a:cubicBezTo>
                  <a:pt x="878044" y="451503"/>
                  <a:pt x="690201" y="153791"/>
                  <a:pt x="578559" y="74047"/>
                </a:cubicBezTo>
                <a:cubicBezTo>
                  <a:pt x="466917" y="-5697"/>
                  <a:pt x="343055" y="-28180"/>
                  <a:pt x="291480" y="42150"/>
                </a:cubicBezTo>
                <a:cubicBezTo>
                  <a:pt x="239905" y="112480"/>
                  <a:pt x="230676" y="347615"/>
                  <a:pt x="269108" y="496027"/>
                </a:cubicBezTo>
                <a:cubicBezTo>
                  <a:pt x="307540" y="644439"/>
                  <a:pt x="536067" y="815113"/>
                  <a:pt x="522075" y="932625"/>
                </a:cubicBezTo>
                <a:cubicBezTo>
                  <a:pt x="508083" y="1050137"/>
                  <a:pt x="351731" y="1022118"/>
                  <a:pt x="185154" y="1201100"/>
                </a:cubicBezTo>
                <a:cubicBezTo>
                  <a:pt x="71740" y="1305653"/>
                  <a:pt x="39843" y="1365903"/>
                  <a:pt x="4401" y="1488177"/>
                </a:cubicBezTo>
                <a:cubicBezTo>
                  <a:pt x="-31041" y="1610451"/>
                  <a:pt x="156802" y="1878038"/>
                  <a:pt x="238318" y="2019805"/>
                </a:cubicBezTo>
                <a:cubicBezTo>
                  <a:pt x="319834" y="2161573"/>
                  <a:pt x="403122" y="2262582"/>
                  <a:pt x="493499" y="2338782"/>
                </a:cubicBezTo>
                <a:cubicBezTo>
                  <a:pt x="583876" y="2414982"/>
                  <a:pt x="704877" y="2447230"/>
                  <a:pt x="780578" y="2477005"/>
                </a:cubicBezTo>
                <a:cubicBezTo>
                  <a:pt x="856279" y="2506780"/>
                  <a:pt x="870143" y="2525387"/>
                  <a:pt x="947709" y="2517431"/>
                </a:cubicBezTo>
                <a:cubicBezTo>
                  <a:pt x="1025275" y="2509475"/>
                  <a:pt x="1164067" y="2435043"/>
                  <a:pt x="1245974" y="2429269"/>
                </a:cubicBezTo>
                <a:cubicBezTo>
                  <a:pt x="1327881" y="2423495"/>
                  <a:pt x="1379658" y="2497002"/>
                  <a:pt x="1439152" y="2482788"/>
                </a:cubicBezTo>
                <a:cubicBezTo>
                  <a:pt x="1498646" y="2468574"/>
                  <a:pt x="1538336" y="2399664"/>
                  <a:pt x="1574365" y="2391612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F766C0BD-A25E-038F-55FF-E811DE1F5501}"/>
              </a:ext>
            </a:extLst>
          </p:cNvPr>
          <p:cNvGrpSpPr/>
          <p:nvPr/>
        </p:nvGrpSpPr>
        <p:grpSpPr>
          <a:xfrm>
            <a:off x="6001286" y="3685841"/>
            <a:ext cx="612724" cy="505114"/>
            <a:chOff x="5861809" y="4056785"/>
            <a:chExt cx="612724" cy="505114"/>
          </a:xfrm>
        </p:grpSpPr>
        <p:sp>
          <p:nvSpPr>
            <p:cNvPr id="21" name="Pfeil: nach rechts 20">
              <a:extLst>
                <a:ext uri="{FF2B5EF4-FFF2-40B4-BE49-F238E27FC236}">
                  <a16:creationId xmlns:a16="http://schemas.microsoft.com/office/drawing/2014/main" id="{F50FAF4B-F636-C043-8EA6-C6E1AF176111}"/>
                </a:ext>
              </a:extLst>
            </p:cNvPr>
            <p:cNvSpPr/>
            <p:nvPr/>
          </p:nvSpPr>
          <p:spPr>
            <a:xfrm rot="8498800" flipH="1">
              <a:off x="5861809" y="4056785"/>
              <a:ext cx="612724" cy="505114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37EE7EB3-A5EF-8FA2-3996-D72ED50D97BF}"/>
                </a:ext>
              </a:extLst>
            </p:cNvPr>
            <p:cNvSpPr txBox="1"/>
            <p:nvPr/>
          </p:nvSpPr>
          <p:spPr>
            <a:xfrm rot="19320000">
              <a:off x="5934491" y="4240886"/>
              <a:ext cx="360000" cy="216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de-DE" sz="1100" dirty="0">
                  <a:cs typeface="Arial" panose="020B0604020202020204" pitchFamily="34" charset="0"/>
                </a:rPr>
                <a:t>Start</a:t>
              </a:r>
            </a:p>
          </p:txBody>
        </p:sp>
      </p:grpSp>
      <p:sp>
        <p:nvSpPr>
          <p:cNvPr id="33" name="Textfeld 32">
            <a:extLst>
              <a:ext uri="{FF2B5EF4-FFF2-40B4-BE49-F238E27FC236}">
                <a16:creationId xmlns:a16="http://schemas.microsoft.com/office/drawing/2014/main" id="{F394BE4E-E9D8-8BC7-CAC9-EEFB6BD8F8A8}"/>
              </a:ext>
            </a:extLst>
          </p:cNvPr>
          <p:cNvSpPr txBox="1"/>
          <p:nvPr/>
        </p:nvSpPr>
        <p:spPr>
          <a:xfrm rot="18649967">
            <a:off x="5776914" y="4314096"/>
            <a:ext cx="288000" cy="2419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de-DE" sz="1100" dirty="0">
                <a:cs typeface="Arial" panose="020B0604020202020204" pitchFamily="34" charset="0"/>
              </a:rPr>
              <a:t>Ziel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33B970EC-AC56-D845-EFF1-F337A360EF57}"/>
              </a:ext>
            </a:extLst>
          </p:cNvPr>
          <p:cNvSpPr txBox="1"/>
          <p:nvPr/>
        </p:nvSpPr>
        <p:spPr>
          <a:xfrm rot="3524197">
            <a:off x="4099560" y="3697510"/>
            <a:ext cx="473743" cy="2419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de-DE" sz="1100" dirty="0">
                <a:cs typeface="Arial" panose="020B0604020202020204" pitchFamily="34" charset="0"/>
              </a:rPr>
              <a:t>Slalom</a:t>
            </a:r>
            <a:endParaRPr lang="en-GB" sz="1100" dirty="0">
              <a:cs typeface="Arial" panose="020B0604020202020204" pitchFamily="34" charset="0"/>
            </a:endParaRPr>
          </a:p>
        </p:txBody>
      </p: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086B5560-2245-2A8F-350F-AA669AFBBC7C}"/>
              </a:ext>
            </a:extLst>
          </p:cNvPr>
          <p:cNvCxnSpPr>
            <a:cxnSpLocks/>
          </p:cNvCxnSpPr>
          <p:nvPr/>
        </p:nvCxnSpPr>
        <p:spPr>
          <a:xfrm flipH="1">
            <a:off x="4111032" y="3481697"/>
            <a:ext cx="346521" cy="203963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47">
            <a:extLst>
              <a:ext uri="{FF2B5EF4-FFF2-40B4-BE49-F238E27FC236}">
                <a16:creationId xmlns:a16="http://schemas.microsoft.com/office/drawing/2014/main" id="{5AB953AA-C020-FF6D-1FEA-2203B1D65DA7}"/>
              </a:ext>
            </a:extLst>
          </p:cNvPr>
          <p:cNvCxnSpPr>
            <a:cxnSpLocks/>
          </p:cNvCxnSpPr>
          <p:nvPr/>
        </p:nvCxnSpPr>
        <p:spPr>
          <a:xfrm flipH="1">
            <a:off x="4336431" y="3861207"/>
            <a:ext cx="379164" cy="23245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F2CF479E-D551-E1F9-C6F6-FD7E9CAAB420}"/>
              </a:ext>
            </a:extLst>
          </p:cNvPr>
          <p:cNvSpPr/>
          <p:nvPr/>
        </p:nvSpPr>
        <p:spPr>
          <a:xfrm rot="14839360">
            <a:off x="6195342" y="3106790"/>
            <a:ext cx="224612" cy="72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AC9F7127-1549-6450-5F01-90AE7B59F371}"/>
              </a:ext>
            </a:extLst>
          </p:cNvPr>
          <p:cNvSpPr/>
          <p:nvPr/>
        </p:nvSpPr>
        <p:spPr>
          <a:xfrm rot="14365392">
            <a:off x="5151749" y="2108096"/>
            <a:ext cx="224612" cy="72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Pfeil: nach rechts 7">
            <a:extLst>
              <a:ext uri="{FF2B5EF4-FFF2-40B4-BE49-F238E27FC236}">
                <a16:creationId xmlns:a16="http://schemas.microsoft.com/office/drawing/2014/main" id="{D168B31E-8CA8-C56E-5D53-9E2D9938DD37}"/>
              </a:ext>
            </a:extLst>
          </p:cNvPr>
          <p:cNvSpPr/>
          <p:nvPr/>
        </p:nvSpPr>
        <p:spPr>
          <a:xfrm rot="2386913">
            <a:off x="4624641" y="4149493"/>
            <a:ext cx="224612" cy="72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E5F65D5-3C27-C390-8EB7-9E11CCE862B9}"/>
              </a:ext>
            </a:extLst>
          </p:cNvPr>
          <p:cNvSpPr/>
          <p:nvPr/>
        </p:nvSpPr>
        <p:spPr>
          <a:xfrm>
            <a:off x="9377280" y="1908371"/>
            <a:ext cx="2234343" cy="288147"/>
          </a:xfrm>
          <a:prstGeom prst="rect">
            <a:avLst/>
          </a:prstGeom>
          <a:noFill/>
          <a:ln w="50800">
            <a:solidFill>
              <a:srgbClr val="1125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C991ABF-509C-FC00-0804-E7D6CAEC6F74}"/>
              </a:ext>
            </a:extLst>
          </p:cNvPr>
          <p:cNvSpPr txBox="1"/>
          <p:nvPr/>
        </p:nvSpPr>
        <p:spPr>
          <a:xfrm rot="2902256">
            <a:off x="4452409" y="3311837"/>
            <a:ext cx="703461" cy="41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de-DE" sz="1100" dirty="0">
                <a:cs typeface="Arial" panose="020B0604020202020204" pitchFamily="34" charset="0"/>
              </a:rPr>
              <a:t>Rückwärts-tor</a:t>
            </a:r>
            <a:endParaRPr lang="en-GB" sz="1100" dirty="0">
              <a:cs typeface="Arial" panose="020B0604020202020204" pitchFamily="34" charset="0"/>
            </a:endParaRPr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B73A7B3C-6940-4106-4D6C-A21C4840ED72}"/>
              </a:ext>
            </a:extLst>
          </p:cNvPr>
          <p:cNvCxnSpPr>
            <a:cxnSpLocks/>
          </p:cNvCxnSpPr>
          <p:nvPr/>
        </p:nvCxnSpPr>
        <p:spPr>
          <a:xfrm flipV="1">
            <a:off x="4875413" y="3160961"/>
            <a:ext cx="180166" cy="131047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78F5164C-7335-0118-4CD2-6F51525DC0D8}"/>
              </a:ext>
            </a:extLst>
          </p:cNvPr>
          <p:cNvCxnSpPr>
            <a:cxnSpLocks/>
          </p:cNvCxnSpPr>
          <p:nvPr/>
        </p:nvCxnSpPr>
        <p:spPr>
          <a:xfrm flipV="1">
            <a:off x="5058088" y="3364871"/>
            <a:ext cx="147798" cy="121437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693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3DB33B-26F5-D8F9-B6F9-BDBED429A3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Tabelle 30">
            <a:extLst>
              <a:ext uri="{FF2B5EF4-FFF2-40B4-BE49-F238E27FC236}">
                <a16:creationId xmlns:a16="http://schemas.microsoft.com/office/drawing/2014/main" id="{46F1ACE4-591A-77C4-DC8D-4CEAE4B37E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347447"/>
              </p:ext>
            </p:extLst>
          </p:nvPr>
        </p:nvGraphicFramePr>
        <p:xfrm>
          <a:off x="9420785" y="988376"/>
          <a:ext cx="2158329" cy="407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4963">
                  <a:extLst>
                    <a:ext uri="{9D8B030D-6E8A-4147-A177-3AD203B41FA5}">
                      <a16:colId xmlns:a16="http://schemas.microsoft.com/office/drawing/2014/main" val="3781700558"/>
                    </a:ext>
                  </a:extLst>
                </a:gridCol>
                <a:gridCol w="823366">
                  <a:extLst>
                    <a:ext uri="{9D8B030D-6E8A-4147-A177-3AD203B41FA5}">
                      <a16:colId xmlns:a16="http://schemas.microsoft.com/office/drawing/2014/main" val="3189470081"/>
                    </a:ext>
                  </a:extLst>
                </a:gridCol>
              </a:tblGrid>
              <a:tr h="554925">
                <a:tc>
                  <a:txBody>
                    <a:bodyPr/>
                    <a:lstStyle/>
                    <a:p>
                      <a:r>
                        <a:rPr lang="de-DE" sz="16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Altersklasse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Strecke</a:t>
                      </a:r>
                    </a:p>
                    <a:p>
                      <a:r>
                        <a:rPr lang="de-DE" sz="16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[km]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632061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Bambini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1 x 0,5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58469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S8/9      m/w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2 x 0,75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652424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S10/11  m/w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1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329433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S12/13  m/w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1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262359"/>
                  </a:ext>
                </a:extLst>
              </a:tr>
              <a:tr h="292066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S14/15  m/w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2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229837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U16-18  w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n>
                            <a:noFill/>
                          </a:ln>
                        </a:rPr>
                        <a:t>2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658193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U20 w-D21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2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308224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D41 und </a:t>
                      </a:r>
                      <a:r>
                        <a:rPr lang="en-GB" sz="1400" b="0" i="0" u="none" strike="noStrike" kern="120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älter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2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399512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U16-18 m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3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436473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U20 m-H21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3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04026"/>
                  </a:ext>
                </a:extLst>
              </a:tr>
              <a:tr h="31899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H41 und </a:t>
                      </a:r>
                      <a:r>
                        <a:rPr lang="en-GB" sz="1400" b="0" i="0" u="none" strike="noStrike" kern="120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älter</a:t>
                      </a:r>
                      <a:endParaRPr lang="en-GB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n>
                            <a:noFill/>
                          </a:ln>
                        </a:rPr>
                        <a:t>3 x 2,5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780608"/>
                  </a:ext>
                </a:extLst>
              </a:tr>
            </a:tbl>
          </a:graphicData>
        </a:graphic>
      </p:graphicFrame>
      <p:sp>
        <p:nvSpPr>
          <p:cNvPr id="17" name="Textfeld 16">
            <a:extLst>
              <a:ext uri="{FF2B5EF4-FFF2-40B4-BE49-F238E27FC236}">
                <a16:creationId xmlns:a16="http://schemas.microsoft.com/office/drawing/2014/main" id="{8A0AD55B-04DF-F596-84F4-1A781F0A6654}"/>
              </a:ext>
            </a:extLst>
          </p:cNvPr>
          <p:cNvSpPr txBox="1"/>
          <p:nvPr/>
        </p:nvSpPr>
        <p:spPr>
          <a:xfrm>
            <a:off x="10171393" y="5955781"/>
            <a:ext cx="838716" cy="241980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 rtlCol="0">
            <a:spAutoFit/>
          </a:bodyPr>
          <a:lstStyle/>
          <a:p>
            <a:r>
              <a:rPr lang="en-GB" sz="1100" dirty="0" err="1">
                <a:cs typeface="Arial" panose="020B0604020202020204" pitchFamily="34" charset="0"/>
              </a:rPr>
              <a:t>Strecke</a:t>
            </a:r>
            <a:endParaRPr lang="en-GB" sz="1100" dirty="0">
              <a:cs typeface="Arial" panose="020B0604020202020204" pitchFamily="34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95E26DE0-BD8E-5E58-337B-43B8DBCFA5B1}"/>
              </a:ext>
            </a:extLst>
          </p:cNvPr>
          <p:cNvSpPr txBox="1"/>
          <p:nvPr/>
        </p:nvSpPr>
        <p:spPr>
          <a:xfrm>
            <a:off x="9420785" y="5499310"/>
            <a:ext cx="2158256" cy="2881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de-DE" sz="1400" dirty="0">
                <a:cs typeface="Arial" panose="020B0604020202020204" pitchFamily="34" charset="0"/>
              </a:rPr>
              <a:t>Technikelemente: bis S15</a:t>
            </a:r>
            <a:endParaRPr lang="en-GB" sz="1400" dirty="0"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E6E3D97-A107-AA27-FDCE-D1753ECAB2E8}"/>
              </a:ext>
            </a:extLst>
          </p:cNvPr>
          <p:cNvSpPr txBox="1"/>
          <p:nvPr/>
        </p:nvSpPr>
        <p:spPr>
          <a:xfrm>
            <a:off x="438003" y="301754"/>
            <a:ext cx="626286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u="sng" dirty="0" err="1"/>
              <a:t>Streckenplan</a:t>
            </a:r>
            <a:r>
              <a:rPr lang="en-GB" sz="2400" b="1" u="sng" dirty="0"/>
              <a:t>: 2,5km-Runde</a:t>
            </a:r>
          </a:p>
        </p:txBody>
      </p:sp>
      <p:sp>
        <p:nvSpPr>
          <p:cNvPr id="53" name="Pfeil: nach rechts 52">
            <a:extLst>
              <a:ext uri="{FF2B5EF4-FFF2-40B4-BE49-F238E27FC236}">
                <a16:creationId xmlns:a16="http://schemas.microsoft.com/office/drawing/2014/main" id="{ECA7F806-9B8A-4C64-E19C-758F730AA684}"/>
              </a:ext>
            </a:extLst>
          </p:cNvPr>
          <p:cNvSpPr/>
          <p:nvPr/>
        </p:nvSpPr>
        <p:spPr>
          <a:xfrm rot="14839360">
            <a:off x="7004224" y="940076"/>
            <a:ext cx="224612" cy="72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Pfeil: nach rechts 53">
            <a:extLst>
              <a:ext uri="{FF2B5EF4-FFF2-40B4-BE49-F238E27FC236}">
                <a16:creationId xmlns:a16="http://schemas.microsoft.com/office/drawing/2014/main" id="{C1DA8F94-86AC-25B8-DFBB-02744F08AFD6}"/>
              </a:ext>
            </a:extLst>
          </p:cNvPr>
          <p:cNvSpPr/>
          <p:nvPr/>
        </p:nvSpPr>
        <p:spPr>
          <a:xfrm rot="7456478">
            <a:off x="4124000" y="840497"/>
            <a:ext cx="224612" cy="72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FAFE810B-399B-83CA-71A1-6754B6DC1260}"/>
              </a:ext>
            </a:extLst>
          </p:cNvPr>
          <p:cNvSpPr/>
          <p:nvPr/>
        </p:nvSpPr>
        <p:spPr>
          <a:xfrm>
            <a:off x="5905500" y="6068050"/>
            <a:ext cx="3443599" cy="50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0" name="Gerader Verbinder 69">
            <a:extLst>
              <a:ext uri="{FF2B5EF4-FFF2-40B4-BE49-F238E27FC236}">
                <a16:creationId xmlns:a16="http://schemas.microsoft.com/office/drawing/2014/main" id="{AE10FA10-BC5B-D1B4-C8EB-F5B690ED9335}"/>
              </a:ext>
            </a:extLst>
          </p:cNvPr>
          <p:cNvCxnSpPr/>
          <p:nvPr/>
        </p:nvCxnSpPr>
        <p:spPr>
          <a:xfrm>
            <a:off x="9420785" y="6081847"/>
            <a:ext cx="62386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>
            <a:extLst>
              <a:ext uri="{FF2B5EF4-FFF2-40B4-BE49-F238E27FC236}">
                <a16:creationId xmlns:a16="http://schemas.microsoft.com/office/drawing/2014/main" id="{A52C86DC-3CEA-A2D2-99E4-FC7F50F09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31" y="989575"/>
            <a:ext cx="7448550" cy="5657850"/>
          </a:xfrm>
          <a:prstGeom prst="rect">
            <a:avLst/>
          </a:prstGeom>
        </p:spPr>
      </p:pic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8C794F91-1375-CE92-2BA8-798AF698E2FE}"/>
              </a:ext>
            </a:extLst>
          </p:cNvPr>
          <p:cNvSpPr/>
          <p:nvPr/>
        </p:nvSpPr>
        <p:spPr>
          <a:xfrm>
            <a:off x="862680" y="1748349"/>
            <a:ext cx="5406048" cy="4496018"/>
          </a:xfrm>
          <a:custGeom>
            <a:avLst/>
            <a:gdLst>
              <a:gd name="connsiteX0" fmla="*/ 1421846 w 1978126"/>
              <a:gd name="connsiteY0" fmla="*/ 1139927 h 1552197"/>
              <a:gd name="connsiteX1" fmla="*/ 1847148 w 1978126"/>
              <a:gd name="connsiteY1" fmla="*/ 725257 h 1552197"/>
              <a:gd name="connsiteX2" fmla="*/ 1974739 w 1978126"/>
              <a:gd name="connsiteY2" fmla="*/ 310587 h 1552197"/>
              <a:gd name="connsiteX3" fmla="*/ 1740822 w 1978126"/>
              <a:gd name="connsiteY3" fmla="*/ 44773 h 1552197"/>
              <a:gd name="connsiteX4" fmla="*/ 1389948 w 1978126"/>
              <a:gd name="connsiteY4" fmla="*/ 214894 h 1552197"/>
              <a:gd name="connsiteX5" fmla="*/ 1187929 w 1978126"/>
              <a:gd name="connsiteY5" fmla="*/ 427546 h 1552197"/>
              <a:gd name="connsiteX6" fmla="*/ 868953 w 1978126"/>
              <a:gd name="connsiteY6" fmla="*/ 427546 h 1552197"/>
              <a:gd name="connsiteX7" fmla="*/ 624404 w 1978126"/>
              <a:gd name="connsiteY7" fmla="*/ 214894 h 1552197"/>
              <a:gd name="connsiteX8" fmla="*/ 486181 w 1978126"/>
              <a:gd name="connsiteY8" fmla="*/ 34141 h 1552197"/>
              <a:gd name="connsiteX9" fmla="*/ 252264 w 1978126"/>
              <a:gd name="connsiteY9" fmla="*/ 2243 h 1552197"/>
              <a:gd name="connsiteX10" fmla="*/ 39613 w 1978126"/>
              <a:gd name="connsiteY10" fmla="*/ 66039 h 1552197"/>
              <a:gd name="connsiteX11" fmla="*/ 18348 w 1978126"/>
              <a:gd name="connsiteY11" fmla="*/ 363750 h 1552197"/>
              <a:gd name="connsiteX12" fmla="*/ 241632 w 1978126"/>
              <a:gd name="connsiteY12" fmla="*/ 767787 h 1552197"/>
              <a:gd name="connsiteX13" fmla="*/ 496813 w 1978126"/>
              <a:gd name="connsiteY13" fmla="*/ 1086764 h 1552197"/>
              <a:gd name="connsiteX14" fmla="*/ 783892 w 1978126"/>
              <a:gd name="connsiteY14" fmla="*/ 1224987 h 1552197"/>
              <a:gd name="connsiteX15" fmla="*/ 1081604 w 1978126"/>
              <a:gd name="connsiteY15" fmla="*/ 991071 h 1552197"/>
              <a:gd name="connsiteX16" fmla="*/ 1464376 w 1978126"/>
              <a:gd name="connsiteY16" fmla="*/ 618932 h 1552197"/>
              <a:gd name="connsiteX17" fmla="*/ 1687660 w 1978126"/>
              <a:gd name="connsiteY17" fmla="*/ 406280 h 1552197"/>
              <a:gd name="connsiteX18" fmla="*/ 1836515 w 1978126"/>
              <a:gd name="connsiteY18" fmla="*/ 406280 h 1552197"/>
              <a:gd name="connsiteX19" fmla="*/ 1825883 w 1978126"/>
              <a:gd name="connsiteY19" fmla="*/ 618932 h 1552197"/>
              <a:gd name="connsiteX20" fmla="*/ 1570702 w 1978126"/>
              <a:gd name="connsiteY20" fmla="*/ 863480 h 1552197"/>
              <a:gd name="connsiteX21" fmla="*/ 1219827 w 1978126"/>
              <a:gd name="connsiteY21" fmla="*/ 1108029 h 1552197"/>
              <a:gd name="connsiteX22" fmla="*/ 954013 w 1978126"/>
              <a:gd name="connsiteY22" fmla="*/ 1341946 h 1552197"/>
              <a:gd name="connsiteX23" fmla="*/ 954013 w 1978126"/>
              <a:gd name="connsiteY23" fmla="*/ 1543964 h 1552197"/>
              <a:gd name="connsiteX24" fmla="*/ 1124134 w 1978126"/>
              <a:gd name="connsiteY24" fmla="*/ 1480169 h 1552197"/>
              <a:gd name="connsiteX25" fmla="*/ 1368683 w 1978126"/>
              <a:gd name="connsiteY25" fmla="*/ 1182457 h 1552197"/>
              <a:gd name="connsiteX0" fmla="*/ 1605202 w 1977150"/>
              <a:gd name="connsiteY0" fmla="*/ 970858 h 1552197"/>
              <a:gd name="connsiteX1" fmla="*/ 1847148 w 1977150"/>
              <a:gd name="connsiteY1" fmla="*/ 725257 h 1552197"/>
              <a:gd name="connsiteX2" fmla="*/ 1974739 w 1977150"/>
              <a:gd name="connsiteY2" fmla="*/ 310587 h 1552197"/>
              <a:gd name="connsiteX3" fmla="*/ 1740822 w 1977150"/>
              <a:gd name="connsiteY3" fmla="*/ 44773 h 1552197"/>
              <a:gd name="connsiteX4" fmla="*/ 1389948 w 1977150"/>
              <a:gd name="connsiteY4" fmla="*/ 214894 h 1552197"/>
              <a:gd name="connsiteX5" fmla="*/ 1187929 w 1977150"/>
              <a:gd name="connsiteY5" fmla="*/ 427546 h 1552197"/>
              <a:gd name="connsiteX6" fmla="*/ 868953 w 1977150"/>
              <a:gd name="connsiteY6" fmla="*/ 427546 h 1552197"/>
              <a:gd name="connsiteX7" fmla="*/ 624404 w 1977150"/>
              <a:gd name="connsiteY7" fmla="*/ 214894 h 1552197"/>
              <a:gd name="connsiteX8" fmla="*/ 486181 w 1977150"/>
              <a:gd name="connsiteY8" fmla="*/ 34141 h 1552197"/>
              <a:gd name="connsiteX9" fmla="*/ 252264 w 1977150"/>
              <a:gd name="connsiteY9" fmla="*/ 2243 h 1552197"/>
              <a:gd name="connsiteX10" fmla="*/ 39613 w 1977150"/>
              <a:gd name="connsiteY10" fmla="*/ 66039 h 1552197"/>
              <a:gd name="connsiteX11" fmla="*/ 18348 w 1977150"/>
              <a:gd name="connsiteY11" fmla="*/ 363750 h 1552197"/>
              <a:gd name="connsiteX12" fmla="*/ 241632 w 1977150"/>
              <a:gd name="connsiteY12" fmla="*/ 767787 h 1552197"/>
              <a:gd name="connsiteX13" fmla="*/ 496813 w 1977150"/>
              <a:gd name="connsiteY13" fmla="*/ 1086764 h 1552197"/>
              <a:gd name="connsiteX14" fmla="*/ 783892 w 1977150"/>
              <a:gd name="connsiteY14" fmla="*/ 1224987 h 1552197"/>
              <a:gd name="connsiteX15" fmla="*/ 1081604 w 1977150"/>
              <a:gd name="connsiteY15" fmla="*/ 991071 h 1552197"/>
              <a:gd name="connsiteX16" fmla="*/ 1464376 w 1977150"/>
              <a:gd name="connsiteY16" fmla="*/ 618932 h 1552197"/>
              <a:gd name="connsiteX17" fmla="*/ 1687660 w 1977150"/>
              <a:gd name="connsiteY17" fmla="*/ 406280 h 1552197"/>
              <a:gd name="connsiteX18" fmla="*/ 1836515 w 1977150"/>
              <a:gd name="connsiteY18" fmla="*/ 406280 h 1552197"/>
              <a:gd name="connsiteX19" fmla="*/ 1825883 w 1977150"/>
              <a:gd name="connsiteY19" fmla="*/ 618932 h 1552197"/>
              <a:gd name="connsiteX20" fmla="*/ 1570702 w 1977150"/>
              <a:gd name="connsiteY20" fmla="*/ 863480 h 1552197"/>
              <a:gd name="connsiteX21" fmla="*/ 1219827 w 1977150"/>
              <a:gd name="connsiteY21" fmla="*/ 1108029 h 1552197"/>
              <a:gd name="connsiteX22" fmla="*/ 954013 w 1977150"/>
              <a:gd name="connsiteY22" fmla="*/ 1341946 h 1552197"/>
              <a:gd name="connsiteX23" fmla="*/ 954013 w 1977150"/>
              <a:gd name="connsiteY23" fmla="*/ 1543964 h 1552197"/>
              <a:gd name="connsiteX24" fmla="*/ 1124134 w 1977150"/>
              <a:gd name="connsiteY24" fmla="*/ 1480169 h 1552197"/>
              <a:gd name="connsiteX25" fmla="*/ 1368683 w 1977150"/>
              <a:gd name="connsiteY25" fmla="*/ 1182457 h 1552197"/>
              <a:gd name="connsiteX0" fmla="*/ 1605202 w 1977150"/>
              <a:gd name="connsiteY0" fmla="*/ 969211 h 1550550"/>
              <a:gd name="connsiteX1" fmla="*/ 1847148 w 1977150"/>
              <a:gd name="connsiteY1" fmla="*/ 723610 h 1550550"/>
              <a:gd name="connsiteX2" fmla="*/ 1974739 w 1977150"/>
              <a:gd name="connsiteY2" fmla="*/ 308940 h 1550550"/>
              <a:gd name="connsiteX3" fmla="*/ 1740822 w 1977150"/>
              <a:gd name="connsiteY3" fmla="*/ 43126 h 1550550"/>
              <a:gd name="connsiteX4" fmla="*/ 1389948 w 1977150"/>
              <a:gd name="connsiteY4" fmla="*/ 213247 h 1550550"/>
              <a:gd name="connsiteX5" fmla="*/ 1187929 w 1977150"/>
              <a:gd name="connsiteY5" fmla="*/ 425899 h 1550550"/>
              <a:gd name="connsiteX6" fmla="*/ 868953 w 1977150"/>
              <a:gd name="connsiteY6" fmla="*/ 425899 h 1550550"/>
              <a:gd name="connsiteX7" fmla="*/ 624404 w 1977150"/>
              <a:gd name="connsiteY7" fmla="*/ 213247 h 1550550"/>
              <a:gd name="connsiteX8" fmla="*/ 486181 w 1977150"/>
              <a:gd name="connsiteY8" fmla="*/ 32494 h 1550550"/>
              <a:gd name="connsiteX9" fmla="*/ 486181 w 1977150"/>
              <a:gd name="connsiteY9" fmla="*/ 32494 h 1550550"/>
              <a:gd name="connsiteX10" fmla="*/ 252264 w 1977150"/>
              <a:gd name="connsiteY10" fmla="*/ 596 h 1550550"/>
              <a:gd name="connsiteX11" fmla="*/ 39613 w 1977150"/>
              <a:gd name="connsiteY11" fmla="*/ 64392 h 1550550"/>
              <a:gd name="connsiteX12" fmla="*/ 18348 w 1977150"/>
              <a:gd name="connsiteY12" fmla="*/ 362103 h 1550550"/>
              <a:gd name="connsiteX13" fmla="*/ 241632 w 1977150"/>
              <a:gd name="connsiteY13" fmla="*/ 766140 h 1550550"/>
              <a:gd name="connsiteX14" fmla="*/ 496813 w 1977150"/>
              <a:gd name="connsiteY14" fmla="*/ 1085117 h 1550550"/>
              <a:gd name="connsiteX15" fmla="*/ 783892 w 1977150"/>
              <a:gd name="connsiteY15" fmla="*/ 1223340 h 1550550"/>
              <a:gd name="connsiteX16" fmla="*/ 1081604 w 1977150"/>
              <a:gd name="connsiteY16" fmla="*/ 989424 h 1550550"/>
              <a:gd name="connsiteX17" fmla="*/ 1464376 w 1977150"/>
              <a:gd name="connsiteY17" fmla="*/ 617285 h 1550550"/>
              <a:gd name="connsiteX18" fmla="*/ 1687660 w 1977150"/>
              <a:gd name="connsiteY18" fmla="*/ 404633 h 1550550"/>
              <a:gd name="connsiteX19" fmla="*/ 1836515 w 1977150"/>
              <a:gd name="connsiteY19" fmla="*/ 404633 h 1550550"/>
              <a:gd name="connsiteX20" fmla="*/ 1825883 w 1977150"/>
              <a:gd name="connsiteY20" fmla="*/ 617285 h 1550550"/>
              <a:gd name="connsiteX21" fmla="*/ 1570702 w 1977150"/>
              <a:gd name="connsiteY21" fmla="*/ 861833 h 1550550"/>
              <a:gd name="connsiteX22" fmla="*/ 1219827 w 1977150"/>
              <a:gd name="connsiteY22" fmla="*/ 1106382 h 1550550"/>
              <a:gd name="connsiteX23" fmla="*/ 954013 w 1977150"/>
              <a:gd name="connsiteY23" fmla="*/ 1340299 h 1550550"/>
              <a:gd name="connsiteX24" fmla="*/ 954013 w 1977150"/>
              <a:gd name="connsiteY24" fmla="*/ 1542317 h 1550550"/>
              <a:gd name="connsiteX25" fmla="*/ 1124134 w 1977150"/>
              <a:gd name="connsiteY25" fmla="*/ 1478522 h 1550550"/>
              <a:gd name="connsiteX26" fmla="*/ 1368683 w 1977150"/>
              <a:gd name="connsiteY26" fmla="*/ 1180810 h 1550550"/>
              <a:gd name="connsiteX0" fmla="*/ 1605202 w 1977150"/>
              <a:gd name="connsiteY0" fmla="*/ 1425870 h 2007209"/>
              <a:gd name="connsiteX1" fmla="*/ 1847148 w 1977150"/>
              <a:gd name="connsiteY1" fmla="*/ 1180269 h 2007209"/>
              <a:gd name="connsiteX2" fmla="*/ 1974739 w 1977150"/>
              <a:gd name="connsiteY2" fmla="*/ 765599 h 2007209"/>
              <a:gd name="connsiteX3" fmla="*/ 1740822 w 1977150"/>
              <a:gd name="connsiteY3" fmla="*/ 499785 h 2007209"/>
              <a:gd name="connsiteX4" fmla="*/ 1389948 w 1977150"/>
              <a:gd name="connsiteY4" fmla="*/ 669906 h 2007209"/>
              <a:gd name="connsiteX5" fmla="*/ 1187929 w 1977150"/>
              <a:gd name="connsiteY5" fmla="*/ 882558 h 2007209"/>
              <a:gd name="connsiteX6" fmla="*/ 868953 w 1977150"/>
              <a:gd name="connsiteY6" fmla="*/ 882558 h 2007209"/>
              <a:gd name="connsiteX7" fmla="*/ 624404 w 1977150"/>
              <a:gd name="connsiteY7" fmla="*/ 669906 h 2007209"/>
              <a:gd name="connsiteX8" fmla="*/ 486181 w 1977150"/>
              <a:gd name="connsiteY8" fmla="*/ 489153 h 2007209"/>
              <a:gd name="connsiteX9" fmla="*/ 879586 w 1977150"/>
              <a:gd name="connsiteY9" fmla="*/ 55 h 2007209"/>
              <a:gd name="connsiteX10" fmla="*/ 252264 w 1977150"/>
              <a:gd name="connsiteY10" fmla="*/ 457255 h 2007209"/>
              <a:gd name="connsiteX11" fmla="*/ 39613 w 1977150"/>
              <a:gd name="connsiteY11" fmla="*/ 521051 h 2007209"/>
              <a:gd name="connsiteX12" fmla="*/ 18348 w 1977150"/>
              <a:gd name="connsiteY12" fmla="*/ 818762 h 2007209"/>
              <a:gd name="connsiteX13" fmla="*/ 241632 w 1977150"/>
              <a:gd name="connsiteY13" fmla="*/ 1222799 h 2007209"/>
              <a:gd name="connsiteX14" fmla="*/ 496813 w 1977150"/>
              <a:gd name="connsiteY14" fmla="*/ 1541776 h 2007209"/>
              <a:gd name="connsiteX15" fmla="*/ 783892 w 1977150"/>
              <a:gd name="connsiteY15" fmla="*/ 1679999 h 2007209"/>
              <a:gd name="connsiteX16" fmla="*/ 1081604 w 1977150"/>
              <a:gd name="connsiteY16" fmla="*/ 1446083 h 2007209"/>
              <a:gd name="connsiteX17" fmla="*/ 1464376 w 1977150"/>
              <a:gd name="connsiteY17" fmla="*/ 1073944 h 2007209"/>
              <a:gd name="connsiteX18" fmla="*/ 1687660 w 1977150"/>
              <a:gd name="connsiteY18" fmla="*/ 861292 h 2007209"/>
              <a:gd name="connsiteX19" fmla="*/ 1836515 w 1977150"/>
              <a:gd name="connsiteY19" fmla="*/ 861292 h 2007209"/>
              <a:gd name="connsiteX20" fmla="*/ 1825883 w 1977150"/>
              <a:gd name="connsiteY20" fmla="*/ 1073944 h 2007209"/>
              <a:gd name="connsiteX21" fmla="*/ 1570702 w 1977150"/>
              <a:gd name="connsiteY21" fmla="*/ 1318492 h 2007209"/>
              <a:gd name="connsiteX22" fmla="*/ 1219827 w 1977150"/>
              <a:gd name="connsiteY22" fmla="*/ 1563041 h 2007209"/>
              <a:gd name="connsiteX23" fmla="*/ 954013 w 1977150"/>
              <a:gd name="connsiteY23" fmla="*/ 1796958 h 2007209"/>
              <a:gd name="connsiteX24" fmla="*/ 954013 w 1977150"/>
              <a:gd name="connsiteY24" fmla="*/ 1998976 h 2007209"/>
              <a:gd name="connsiteX25" fmla="*/ 1124134 w 1977150"/>
              <a:gd name="connsiteY25" fmla="*/ 1935181 h 2007209"/>
              <a:gd name="connsiteX26" fmla="*/ 1368683 w 1977150"/>
              <a:gd name="connsiteY26" fmla="*/ 1637469 h 2007209"/>
              <a:gd name="connsiteX0" fmla="*/ 1605202 w 1977150"/>
              <a:gd name="connsiteY0" fmla="*/ 1425870 h 2007209"/>
              <a:gd name="connsiteX1" fmla="*/ 1847148 w 1977150"/>
              <a:gd name="connsiteY1" fmla="*/ 1180269 h 2007209"/>
              <a:gd name="connsiteX2" fmla="*/ 1974739 w 1977150"/>
              <a:gd name="connsiteY2" fmla="*/ 765599 h 2007209"/>
              <a:gd name="connsiteX3" fmla="*/ 1740822 w 1977150"/>
              <a:gd name="connsiteY3" fmla="*/ 499785 h 2007209"/>
              <a:gd name="connsiteX4" fmla="*/ 1389948 w 1977150"/>
              <a:gd name="connsiteY4" fmla="*/ 669906 h 2007209"/>
              <a:gd name="connsiteX5" fmla="*/ 1187929 w 1977150"/>
              <a:gd name="connsiteY5" fmla="*/ 882558 h 2007209"/>
              <a:gd name="connsiteX6" fmla="*/ 868953 w 1977150"/>
              <a:gd name="connsiteY6" fmla="*/ 882558 h 2007209"/>
              <a:gd name="connsiteX7" fmla="*/ 624404 w 1977150"/>
              <a:gd name="connsiteY7" fmla="*/ 669906 h 2007209"/>
              <a:gd name="connsiteX8" fmla="*/ 741362 w 1977150"/>
              <a:gd name="connsiteY8" fmla="*/ 308400 h 2007209"/>
              <a:gd name="connsiteX9" fmla="*/ 879586 w 1977150"/>
              <a:gd name="connsiteY9" fmla="*/ 55 h 2007209"/>
              <a:gd name="connsiteX10" fmla="*/ 252264 w 1977150"/>
              <a:gd name="connsiteY10" fmla="*/ 457255 h 2007209"/>
              <a:gd name="connsiteX11" fmla="*/ 39613 w 1977150"/>
              <a:gd name="connsiteY11" fmla="*/ 521051 h 2007209"/>
              <a:gd name="connsiteX12" fmla="*/ 18348 w 1977150"/>
              <a:gd name="connsiteY12" fmla="*/ 818762 h 2007209"/>
              <a:gd name="connsiteX13" fmla="*/ 241632 w 1977150"/>
              <a:gd name="connsiteY13" fmla="*/ 1222799 h 2007209"/>
              <a:gd name="connsiteX14" fmla="*/ 496813 w 1977150"/>
              <a:gd name="connsiteY14" fmla="*/ 1541776 h 2007209"/>
              <a:gd name="connsiteX15" fmla="*/ 783892 w 1977150"/>
              <a:gd name="connsiteY15" fmla="*/ 1679999 h 2007209"/>
              <a:gd name="connsiteX16" fmla="*/ 1081604 w 1977150"/>
              <a:gd name="connsiteY16" fmla="*/ 1446083 h 2007209"/>
              <a:gd name="connsiteX17" fmla="*/ 1464376 w 1977150"/>
              <a:gd name="connsiteY17" fmla="*/ 1073944 h 2007209"/>
              <a:gd name="connsiteX18" fmla="*/ 1687660 w 1977150"/>
              <a:gd name="connsiteY18" fmla="*/ 861292 h 2007209"/>
              <a:gd name="connsiteX19" fmla="*/ 1836515 w 1977150"/>
              <a:gd name="connsiteY19" fmla="*/ 861292 h 2007209"/>
              <a:gd name="connsiteX20" fmla="*/ 1825883 w 1977150"/>
              <a:gd name="connsiteY20" fmla="*/ 1073944 h 2007209"/>
              <a:gd name="connsiteX21" fmla="*/ 1570702 w 1977150"/>
              <a:gd name="connsiteY21" fmla="*/ 1318492 h 2007209"/>
              <a:gd name="connsiteX22" fmla="*/ 1219827 w 1977150"/>
              <a:gd name="connsiteY22" fmla="*/ 1563041 h 2007209"/>
              <a:gd name="connsiteX23" fmla="*/ 954013 w 1977150"/>
              <a:gd name="connsiteY23" fmla="*/ 1796958 h 2007209"/>
              <a:gd name="connsiteX24" fmla="*/ 954013 w 1977150"/>
              <a:gd name="connsiteY24" fmla="*/ 1998976 h 2007209"/>
              <a:gd name="connsiteX25" fmla="*/ 1124134 w 1977150"/>
              <a:gd name="connsiteY25" fmla="*/ 1935181 h 2007209"/>
              <a:gd name="connsiteX26" fmla="*/ 1368683 w 1977150"/>
              <a:gd name="connsiteY26" fmla="*/ 1637469 h 2007209"/>
              <a:gd name="connsiteX0" fmla="*/ 1605202 w 1977150"/>
              <a:gd name="connsiteY0" fmla="*/ 1425870 h 2007209"/>
              <a:gd name="connsiteX1" fmla="*/ 1847148 w 1977150"/>
              <a:gd name="connsiteY1" fmla="*/ 1180269 h 2007209"/>
              <a:gd name="connsiteX2" fmla="*/ 1974739 w 1977150"/>
              <a:gd name="connsiteY2" fmla="*/ 765599 h 2007209"/>
              <a:gd name="connsiteX3" fmla="*/ 1740822 w 1977150"/>
              <a:gd name="connsiteY3" fmla="*/ 499785 h 2007209"/>
              <a:gd name="connsiteX4" fmla="*/ 1389948 w 1977150"/>
              <a:gd name="connsiteY4" fmla="*/ 669906 h 2007209"/>
              <a:gd name="connsiteX5" fmla="*/ 1187929 w 1977150"/>
              <a:gd name="connsiteY5" fmla="*/ 882558 h 2007209"/>
              <a:gd name="connsiteX6" fmla="*/ 868953 w 1977150"/>
              <a:gd name="connsiteY6" fmla="*/ 882558 h 2007209"/>
              <a:gd name="connsiteX7" fmla="*/ 624404 w 1977150"/>
              <a:gd name="connsiteY7" fmla="*/ 669906 h 2007209"/>
              <a:gd name="connsiteX8" fmla="*/ 932748 w 1977150"/>
              <a:gd name="connsiteY8" fmla="*/ 191442 h 2007209"/>
              <a:gd name="connsiteX9" fmla="*/ 879586 w 1977150"/>
              <a:gd name="connsiteY9" fmla="*/ 55 h 2007209"/>
              <a:gd name="connsiteX10" fmla="*/ 252264 w 1977150"/>
              <a:gd name="connsiteY10" fmla="*/ 457255 h 2007209"/>
              <a:gd name="connsiteX11" fmla="*/ 39613 w 1977150"/>
              <a:gd name="connsiteY11" fmla="*/ 521051 h 2007209"/>
              <a:gd name="connsiteX12" fmla="*/ 18348 w 1977150"/>
              <a:gd name="connsiteY12" fmla="*/ 818762 h 2007209"/>
              <a:gd name="connsiteX13" fmla="*/ 241632 w 1977150"/>
              <a:gd name="connsiteY13" fmla="*/ 1222799 h 2007209"/>
              <a:gd name="connsiteX14" fmla="*/ 496813 w 1977150"/>
              <a:gd name="connsiteY14" fmla="*/ 1541776 h 2007209"/>
              <a:gd name="connsiteX15" fmla="*/ 783892 w 1977150"/>
              <a:gd name="connsiteY15" fmla="*/ 1679999 h 2007209"/>
              <a:gd name="connsiteX16" fmla="*/ 1081604 w 1977150"/>
              <a:gd name="connsiteY16" fmla="*/ 1446083 h 2007209"/>
              <a:gd name="connsiteX17" fmla="*/ 1464376 w 1977150"/>
              <a:gd name="connsiteY17" fmla="*/ 1073944 h 2007209"/>
              <a:gd name="connsiteX18" fmla="*/ 1687660 w 1977150"/>
              <a:gd name="connsiteY18" fmla="*/ 861292 h 2007209"/>
              <a:gd name="connsiteX19" fmla="*/ 1836515 w 1977150"/>
              <a:gd name="connsiteY19" fmla="*/ 861292 h 2007209"/>
              <a:gd name="connsiteX20" fmla="*/ 1825883 w 1977150"/>
              <a:gd name="connsiteY20" fmla="*/ 1073944 h 2007209"/>
              <a:gd name="connsiteX21" fmla="*/ 1570702 w 1977150"/>
              <a:gd name="connsiteY21" fmla="*/ 1318492 h 2007209"/>
              <a:gd name="connsiteX22" fmla="*/ 1219827 w 1977150"/>
              <a:gd name="connsiteY22" fmla="*/ 1563041 h 2007209"/>
              <a:gd name="connsiteX23" fmla="*/ 954013 w 1977150"/>
              <a:gd name="connsiteY23" fmla="*/ 1796958 h 2007209"/>
              <a:gd name="connsiteX24" fmla="*/ 954013 w 1977150"/>
              <a:gd name="connsiteY24" fmla="*/ 1998976 h 2007209"/>
              <a:gd name="connsiteX25" fmla="*/ 1124134 w 1977150"/>
              <a:gd name="connsiteY25" fmla="*/ 1935181 h 2007209"/>
              <a:gd name="connsiteX26" fmla="*/ 1368683 w 1977150"/>
              <a:gd name="connsiteY26" fmla="*/ 1637469 h 2007209"/>
              <a:gd name="connsiteX0" fmla="*/ 1605202 w 1977150"/>
              <a:gd name="connsiteY0" fmla="*/ 1532185 h 2113524"/>
              <a:gd name="connsiteX1" fmla="*/ 1847148 w 1977150"/>
              <a:gd name="connsiteY1" fmla="*/ 1286584 h 2113524"/>
              <a:gd name="connsiteX2" fmla="*/ 1974739 w 1977150"/>
              <a:gd name="connsiteY2" fmla="*/ 871914 h 2113524"/>
              <a:gd name="connsiteX3" fmla="*/ 1740822 w 1977150"/>
              <a:gd name="connsiteY3" fmla="*/ 606100 h 2113524"/>
              <a:gd name="connsiteX4" fmla="*/ 1389948 w 1977150"/>
              <a:gd name="connsiteY4" fmla="*/ 776221 h 2113524"/>
              <a:gd name="connsiteX5" fmla="*/ 1187929 w 1977150"/>
              <a:gd name="connsiteY5" fmla="*/ 988873 h 2113524"/>
              <a:gd name="connsiteX6" fmla="*/ 868953 w 1977150"/>
              <a:gd name="connsiteY6" fmla="*/ 988873 h 2113524"/>
              <a:gd name="connsiteX7" fmla="*/ 624404 w 1977150"/>
              <a:gd name="connsiteY7" fmla="*/ 776221 h 2113524"/>
              <a:gd name="connsiteX8" fmla="*/ 932748 w 1977150"/>
              <a:gd name="connsiteY8" fmla="*/ 297757 h 2113524"/>
              <a:gd name="connsiteX9" fmla="*/ 1134768 w 1977150"/>
              <a:gd name="connsiteY9" fmla="*/ 45 h 2113524"/>
              <a:gd name="connsiteX10" fmla="*/ 252264 w 1977150"/>
              <a:gd name="connsiteY10" fmla="*/ 563570 h 2113524"/>
              <a:gd name="connsiteX11" fmla="*/ 39613 w 1977150"/>
              <a:gd name="connsiteY11" fmla="*/ 627366 h 2113524"/>
              <a:gd name="connsiteX12" fmla="*/ 18348 w 1977150"/>
              <a:gd name="connsiteY12" fmla="*/ 925077 h 2113524"/>
              <a:gd name="connsiteX13" fmla="*/ 241632 w 1977150"/>
              <a:gd name="connsiteY13" fmla="*/ 1329114 h 2113524"/>
              <a:gd name="connsiteX14" fmla="*/ 496813 w 1977150"/>
              <a:gd name="connsiteY14" fmla="*/ 1648091 h 2113524"/>
              <a:gd name="connsiteX15" fmla="*/ 783892 w 1977150"/>
              <a:gd name="connsiteY15" fmla="*/ 1786314 h 2113524"/>
              <a:gd name="connsiteX16" fmla="*/ 1081604 w 1977150"/>
              <a:gd name="connsiteY16" fmla="*/ 1552398 h 2113524"/>
              <a:gd name="connsiteX17" fmla="*/ 1464376 w 1977150"/>
              <a:gd name="connsiteY17" fmla="*/ 1180259 h 2113524"/>
              <a:gd name="connsiteX18" fmla="*/ 1687660 w 1977150"/>
              <a:gd name="connsiteY18" fmla="*/ 967607 h 2113524"/>
              <a:gd name="connsiteX19" fmla="*/ 1836515 w 1977150"/>
              <a:gd name="connsiteY19" fmla="*/ 967607 h 2113524"/>
              <a:gd name="connsiteX20" fmla="*/ 1825883 w 1977150"/>
              <a:gd name="connsiteY20" fmla="*/ 1180259 h 2113524"/>
              <a:gd name="connsiteX21" fmla="*/ 1570702 w 1977150"/>
              <a:gd name="connsiteY21" fmla="*/ 1424807 h 2113524"/>
              <a:gd name="connsiteX22" fmla="*/ 1219827 w 1977150"/>
              <a:gd name="connsiteY22" fmla="*/ 1669356 h 2113524"/>
              <a:gd name="connsiteX23" fmla="*/ 954013 w 1977150"/>
              <a:gd name="connsiteY23" fmla="*/ 1903273 h 2113524"/>
              <a:gd name="connsiteX24" fmla="*/ 954013 w 1977150"/>
              <a:gd name="connsiteY24" fmla="*/ 2105291 h 2113524"/>
              <a:gd name="connsiteX25" fmla="*/ 1124134 w 1977150"/>
              <a:gd name="connsiteY25" fmla="*/ 2041496 h 2113524"/>
              <a:gd name="connsiteX26" fmla="*/ 1368683 w 1977150"/>
              <a:gd name="connsiteY26" fmla="*/ 1743784 h 2113524"/>
              <a:gd name="connsiteX0" fmla="*/ 1605202 w 1977150"/>
              <a:gd name="connsiteY0" fmla="*/ 1702295 h 2283634"/>
              <a:gd name="connsiteX1" fmla="*/ 1847148 w 1977150"/>
              <a:gd name="connsiteY1" fmla="*/ 1456694 h 2283634"/>
              <a:gd name="connsiteX2" fmla="*/ 1974739 w 1977150"/>
              <a:gd name="connsiteY2" fmla="*/ 1042024 h 2283634"/>
              <a:gd name="connsiteX3" fmla="*/ 1740822 w 1977150"/>
              <a:gd name="connsiteY3" fmla="*/ 776210 h 2283634"/>
              <a:gd name="connsiteX4" fmla="*/ 1389948 w 1977150"/>
              <a:gd name="connsiteY4" fmla="*/ 946331 h 2283634"/>
              <a:gd name="connsiteX5" fmla="*/ 1187929 w 1977150"/>
              <a:gd name="connsiteY5" fmla="*/ 1158983 h 2283634"/>
              <a:gd name="connsiteX6" fmla="*/ 868953 w 1977150"/>
              <a:gd name="connsiteY6" fmla="*/ 1158983 h 2283634"/>
              <a:gd name="connsiteX7" fmla="*/ 624404 w 1977150"/>
              <a:gd name="connsiteY7" fmla="*/ 946331 h 2283634"/>
              <a:gd name="connsiteX8" fmla="*/ 932748 w 1977150"/>
              <a:gd name="connsiteY8" fmla="*/ 467867 h 2283634"/>
              <a:gd name="connsiteX9" fmla="*/ 964647 w 1977150"/>
              <a:gd name="connsiteY9" fmla="*/ 34 h 2283634"/>
              <a:gd name="connsiteX10" fmla="*/ 252264 w 1977150"/>
              <a:gd name="connsiteY10" fmla="*/ 733680 h 2283634"/>
              <a:gd name="connsiteX11" fmla="*/ 39613 w 1977150"/>
              <a:gd name="connsiteY11" fmla="*/ 797476 h 2283634"/>
              <a:gd name="connsiteX12" fmla="*/ 18348 w 1977150"/>
              <a:gd name="connsiteY12" fmla="*/ 1095187 h 2283634"/>
              <a:gd name="connsiteX13" fmla="*/ 241632 w 1977150"/>
              <a:gd name="connsiteY13" fmla="*/ 1499224 h 2283634"/>
              <a:gd name="connsiteX14" fmla="*/ 496813 w 1977150"/>
              <a:gd name="connsiteY14" fmla="*/ 1818201 h 2283634"/>
              <a:gd name="connsiteX15" fmla="*/ 783892 w 1977150"/>
              <a:gd name="connsiteY15" fmla="*/ 1956424 h 2283634"/>
              <a:gd name="connsiteX16" fmla="*/ 1081604 w 1977150"/>
              <a:gd name="connsiteY16" fmla="*/ 1722508 h 2283634"/>
              <a:gd name="connsiteX17" fmla="*/ 1464376 w 1977150"/>
              <a:gd name="connsiteY17" fmla="*/ 1350369 h 2283634"/>
              <a:gd name="connsiteX18" fmla="*/ 1687660 w 1977150"/>
              <a:gd name="connsiteY18" fmla="*/ 1137717 h 2283634"/>
              <a:gd name="connsiteX19" fmla="*/ 1836515 w 1977150"/>
              <a:gd name="connsiteY19" fmla="*/ 1137717 h 2283634"/>
              <a:gd name="connsiteX20" fmla="*/ 1825883 w 1977150"/>
              <a:gd name="connsiteY20" fmla="*/ 1350369 h 2283634"/>
              <a:gd name="connsiteX21" fmla="*/ 1570702 w 1977150"/>
              <a:gd name="connsiteY21" fmla="*/ 1594917 h 2283634"/>
              <a:gd name="connsiteX22" fmla="*/ 1219827 w 1977150"/>
              <a:gd name="connsiteY22" fmla="*/ 1839466 h 2283634"/>
              <a:gd name="connsiteX23" fmla="*/ 954013 w 1977150"/>
              <a:gd name="connsiteY23" fmla="*/ 2073383 h 2283634"/>
              <a:gd name="connsiteX24" fmla="*/ 954013 w 1977150"/>
              <a:gd name="connsiteY24" fmla="*/ 2275401 h 2283634"/>
              <a:gd name="connsiteX25" fmla="*/ 1124134 w 1977150"/>
              <a:gd name="connsiteY25" fmla="*/ 2211606 h 2283634"/>
              <a:gd name="connsiteX26" fmla="*/ 1368683 w 1977150"/>
              <a:gd name="connsiteY26" fmla="*/ 1913894 h 2283634"/>
              <a:gd name="connsiteX0" fmla="*/ 1605202 w 1977150"/>
              <a:gd name="connsiteY0" fmla="*/ 1702295 h 2283634"/>
              <a:gd name="connsiteX1" fmla="*/ 1847148 w 1977150"/>
              <a:gd name="connsiteY1" fmla="*/ 1456694 h 2283634"/>
              <a:gd name="connsiteX2" fmla="*/ 1974739 w 1977150"/>
              <a:gd name="connsiteY2" fmla="*/ 1042024 h 2283634"/>
              <a:gd name="connsiteX3" fmla="*/ 1740822 w 1977150"/>
              <a:gd name="connsiteY3" fmla="*/ 776210 h 2283634"/>
              <a:gd name="connsiteX4" fmla="*/ 1389948 w 1977150"/>
              <a:gd name="connsiteY4" fmla="*/ 946331 h 2283634"/>
              <a:gd name="connsiteX5" fmla="*/ 1187929 w 1977150"/>
              <a:gd name="connsiteY5" fmla="*/ 1158983 h 2283634"/>
              <a:gd name="connsiteX6" fmla="*/ 868953 w 1977150"/>
              <a:gd name="connsiteY6" fmla="*/ 1158983 h 2283634"/>
              <a:gd name="connsiteX7" fmla="*/ 624404 w 1977150"/>
              <a:gd name="connsiteY7" fmla="*/ 946331 h 2283634"/>
              <a:gd name="connsiteX8" fmla="*/ 932748 w 1977150"/>
              <a:gd name="connsiteY8" fmla="*/ 467867 h 2283634"/>
              <a:gd name="connsiteX9" fmla="*/ 964647 w 1977150"/>
              <a:gd name="connsiteY9" fmla="*/ 34 h 2283634"/>
              <a:gd name="connsiteX10" fmla="*/ 252264 w 1977150"/>
              <a:gd name="connsiteY10" fmla="*/ 733680 h 2283634"/>
              <a:gd name="connsiteX11" fmla="*/ 39613 w 1977150"/>
              <a:gd name="connsiteY11" fmla="*/ 797476 h 2283634"/>
              <a:gd name="connsiteX12" fmla="*/ 18348 w 1977150"/>
              <a:gd name="connsiteY12" fmla="*/ 1095187 h 2283634"/>
              <a:gd name="connsiteX13" fmla="*/ 241632 w 1977150"/>
              <a:gd name="connsiteY13" fmla="*/ 1499224 h 2283634"/>
              <a:gd name="connsiteX14" fmla="*/ 496813 w 1977150"/>
              <a:gd name="connsiteY14" fmla="*/ 1818201 h 2283634"/>
              <a:gd name="connsiteX15" fmla="*/ 783892 w 1977150"/>
              <a:gd name="connsiteY15" fmla="*/ 1956424 h 2283634"/>
              <a:gd name="connsiteX16" fmla="*/ 1081604 w 1977150"/>
              <a:gd name="connsiteY16" fmla="*/ 1722508 h 2283634"/>
              <a:gd name="connsiteX17" fmla="*/ 1464376 w 1977150"/>
              <a:gd name="connsiteY17" fmla="*/ 1350369 h 2283634"/>
              <a:gd name="connsiteX18" fmla="*/ 1687660 w 1977150"/>
              <a:gd name="connsiteY18" fmla="*/ 1137717 h 2283634"/>
              <a:gd name="connsiteX19" fmla="*/ 1836515 w 1977150"/>
              <a:gd name="connsiteY19" fmla="*/ 1137717 h 2283634"/>
              <a:gd name="connsiteX20" fmla="*/ 1825883 w 1977150"/>
              <a:gd name="connsiteY20" fmla="*/ 1350369 h 2283634"/>
              <a:gd name="connsiteX21" fmla="*/ 1570702 w 1977150"/>
              <a:gd name="connsiteY21" fmla="*/ 1594917 h 2283634"/>
              <a:gd name="connsiteX22" fmla="*/ 1219827 w 1977150"/>
              <a:gd name="connsiteY22" fmla="*/ 1839466 h 2283634"/>
              <a:gd name="connsiteX23" fmla="*/ 954013 w 1977150"/>
              <a:gd name="connsiteY23" fmla="*/ 2073383 h 2283634"/>
              <a:gd name="connsiteX24" fmla="*/ 954013 w 1977150"/>
              <a:gd name="connsiteY24" fmla="*/ 2275401 h 2283634"/>
              <a:gd name="connsiteX25" fmla="*/ 1124134 w 1977150"/>
              <a:gd name="connsiteY25" fmla="*/ 2211606 h 2283634"/>
              <a:gd name="connsiteX26" fmla="*/ 1368683 w 1977150"/>
              <a:gd name="connsiteY26" fmla="*/ 1913894 h 2283634"/>
              <a:gd name="connsiteX0" fmla="*/ 1618089 w 1990037"/>
              <a:gd name="connsiteY0" fmla="*/ 2158479 h 2739818"/>
              <a:gd name="connsiteX1" fmla="*/ 1860035 w 1990037"/>
              <a:gd name="connsiteY1" fmla="*/ 1912878 h 2739818"/>
              <a:gd name="connsiteX2" fmla="*/ 1987626 w 1990037"/>
              <a:gd name="connsiteY2" fmla="*/ 1498208 h 2739818"/>
              <a:gd name="connsiteX3" fmla="*/ 1753709 w 1990037"/>
              <a:gd name="connsiteY3" fmla="*/ 1232394 h 2739818"/>
              <a:gd name="connsiteX4" fmla="*/ 1402835 w 1990037"/>
              <a:gd name="connsiteY4" fmla="*/ 1402515 h 2739818"/>
              <a:gd name="connsiteX5" fmla="*/ 1200816 w 1990037"/>
              <a:gd name="connsiteY5" fmla="*/ 1615167 h 2739818"/>
              <a:gd name="connsiteX6" fmla="*/ 881840 w 1990037"/>
              <a:gd name="connsiteY6" fmla="*/ 1615167 h 2739818"/>
              <a:gd name="connsiteX7" fmla="*/ 637291 w 1990037"/>
              <a:gd name="connsiteY7" fmla="*/ 1402515 h 2739818"/>
              <a:gd name="connsiteX8" fmla="*/ 945635 w 1990037"/>
              <a:gd name="connsiteY8" fmla="*/ 924051 h 2739818"/>
              <a:gd name="connsiteX9" fmla="*/ 977534 w 1990037"/>
              <a:gd name="connsiteY9" fmla="*/ 456218 h 2739818"/>
              <a:gd name="connsiteX10" fmla="*/ 499067 w 1990037"/>
              <a:gd name="connsiteY10" fmla="*/ 20283 h 2739818"/>
              <a:gd name="connsiteX11" fmla="*/ 52500 w 1990037"/>
              <a:gd name="connsiteY11" fmla="*/ 1253660 h 2739818"/>
              <a:gd name="connsiteX12" fmla="*/ 31235 w 1990037"/>
              <a:gd name="connsiteY12" fmla="*/ 1551371 h 2739818"/>
              <a:gd name="connsiteX13" fmla="*/ 254519 w 1990037"/>
              <a:gd name="connsiteY13" fmla="*/ 1955408 h 2739818"/>
              <a:gd name="connsiteX14" fmla="*/ 509700 w 1990037"/>
              <a:gd name="connsiteY14" fmla="*/ 2274385 h 2739818"/>
              <a:gd name="connsiteX15" fmla="*/ 796779 w 1990037"/>
              <a:gd name="connsiteY15" fmla="*/ 2412608 h 2739818"/>
              <a:gd name="connsiteX16" fmla="*/ 1094491 w 1990037"/>
              <a:gd name="connsiteY16" fmla="*/ 2178692 h 2739818"/>
              <a:gd name="connsiteX17" fmla="*/ 1477263 w 1990037"/>
              <a:gd name="connsiteY17" fmla="*/ 1806553 h 2739818"/>
              <a:gd name="connsiteX18" fmla="*/ 1700547 w 1990037"/>
              <a:gd name="connsiteY18" fmla="*/ 1593901 h 2739818"/>
              <a:gd name="connsiteX19" fmla="*/ 1849402 w 1990037"/>
              <a:gd name="connsiteY19" fmla="*/ 1593901 h 2739818"/>
              <a:gd name="connsiteX20" fmla="*/ 1838770 w 1990037"/>
              <a:gd name="connsiteY20" fmla="*/ 1806553 h 2739818"/>
              <a:gd name="connsiteX21" fmla="*/ 1583589 w 1990037"/>
              <a:gd name="connsiteY21" fmla="*/ 2051101 h 2739818"/>
              <a:gd name="connsiteX22" fmla="*/ 1232714 w 1990037"/>
              <a:gd name="connsiteY22" fmla="*/ 2295650 h 2739818"/>
              <a:gd name="connsiteX23" fmla="*/ 966900 w 1990037"/>
              <a:gd name="connsiteY23" fmla="*/ 2529567 h 2739818"/>
              <a:gd name="connsiteX24" fmla="*/ 966900 w 1990037"/>
              <a:gd name="connsiteY24" fmla="*/ 2731585 h 2739818"/>
              <a:gd name="connsiteX25" fmla="*/ 1137021 w 1990037"/>
              <a:gd name="connsiteY25" fmla="*/ 2667790 h 2739818"/>
              <a:gd name="connsiteX26" fmla="*/ 1381570 w 1990037"/>
              <a:gd name="connsiteY26" fmla="*/ 2370078 h 2739818"/>
              <a:gd name="connsiteX0" fmla="*/ 1607189 w 1979137"/>
              <a:gd name="connsiteY0" fmla="*/ 2199771 h 2781110"/>
              <a:gd name="connsiteX1" fmla="*/ 1849135 w 1979137"/>
              <a:gd name="connsiteY1" fmla="*/ 1954170 h 2781110"/>
              <a:gd name="connsiteX2" fmla="*/ 1976726 w 1979137"/>
              <a:gd name="connsiteY2" fmla="*/ 1539500 h 2781110"/>
              <a:gd name="connsiteX3" fmla="*/ 1742809 w 1979137"/>
              <a:gd name="connsiteY3" fmla="*/ 1273686 h 2781110"/>
              <a:gd name="connsiteX4" fmla="*/ 1391935 w 1979137"/>
              <a:gd name="connsiteY4" fmla="*/ 1443807 h 2781110"/>
              <a:gd name="connsiteX5" fmla="*/ 1189916 w 1979137"/>
              <a:gd name="connsiteY5" fmla="*/ 1656459 h 2781110"/>
              <a:gd name="connsiteX6" fmla="*/ 870940 w 1979137"/>
              <a:gd name="connsiteY6" fmla="*/ 1656459 h 2781110"/>
              <a:gd name="connsiteX7" fmla="*/ 626391 w 1979137"/>
              <a:gd name="connsiteY7" fmla="*/ 1443807 h 2781110"/>
              <a:gd name="connsiteX8" fmla="*/ 934735 w 1979137"/>
              <a:gd name="connsiteY8" fmla="*/ 965343 h 2781110"/>
              <a:gd name="connsiteX9" fmla="*/ 966634 w 1979137"/>
              <a:gd name="connsiteY9" fmla="*/ 497510 h 2781110"/>
              <a:gd name="connsiteX10" fmla="*/ 296781 w 1979137"/>
              <a:gd name="connsiteY10" fmla="*/ 19045 h 2781110"/>
              <a:gd name="connsiteX11" fmla="*/ 41600 w 1979137"/>
              <a:gd name="connsiteY11" fmla="*/ 1294952 h 2781110"/>
              <a:gd name="connsiteX12" fmla="*/ 20335 w 1979137"/>
              <a:gd name="connsiteY12" fmla="*/ 1592663 h 2781110"/>
              <a:gd name="connsiteX13" fmla="*/ 243619 w 1979137"/>
              <a:gd name="connsiteY13" fmla="*/ 1996700 h 2781110"/>
              <a:gd name="connsiteX14" fmla="*/ 498800 w 1979137"/>
              <a:gd name="connsiteY14" fmla="*/ 2315677 h 2781110"/>
              <a:gd name="connsiteX15" fmla="*/ 785879 w 1979137"/>
              <a:gd name="connsiteY15" fmla="*/ 2453900 h 2781110"/>
              <a:gd name="connsiteX16" fmla="*/ 1083591 w 1979137"/>
              <a:gd name="connsiteY16" fmla="*/ 2219984 h 2781110"/>
              <a:gd name="connsiteX17" fmla="*/ 1466363 w 1979137"/>
              <a:gd name="connsiteY17" fmla="*/ 1847845 h 2781110"/>
              <a:gd name="connsiteX18" fmla="*/ 1689647 w 1979137"/>
              <a:gd name="connsiteY18" fmla="*/ 1635193 h 2781110"/>
              <a:gd name="connsiteX19" fmla="*/ 1838502 w 1979137"/>
              <a:gd name="connsiteY19" fmla="*/ 1635193 h 2781110"/>
              <a:gd name="connsiteX20" fmla="*/ 1827870 w 1979137"/>
              <a:gd name="connsiteY20" fmla="*/ 1847845 h 2781110"/>
              <a:gd name="connsiteX21" fmla="*/ 1572689 w 1979137"/>
              <a:gd name="connsiteY21" fmla="*/ 2092393 h 2781110"/>
              <a:gd name="connsiteX22" fmla="*/ 1221814 w 1979137"/>
              <a:gd name="connsiteY22" fmla="*/ 2336942 h 2781110"/>
              <a:gd name="connsiteX23" fmla="*/ 956000 w 1979137"/>
              <a:gd name="connsiteY23" fmla="*/ 2570859 h 2781110"/>
              <a:gd name="connsiteX24" fmla="*/ 956000 w 1979137"/>
              <a:gd name="connsiteY24" fmla="*/ 2772877 h 2781110"/>
              <a:gd name="connsiteX25" fmla="*/ 1126121 w 1979137"/>
              <a:gd name="connsiteY25" fmla="*/ 2709082 h 2781110"/>
              <a:gd name="connsiteX26" fmla="*/ 1370670 w 1979137"/>
              <a:gd name="connsiteY26" fmla="*/ 2411370 h 2781110"/>
              <a:gd name="connsiteX0" fmla="*/ 1607189 w 1979137"/>
              <a:gd name="connsiteY0" fmla="*/ 2199771 h 2781110"/>
              <a:gd name="connsiteX1" fmla="*/ 1849135 w 1979137"/>
              <a:gd name="connsiteY1" fmla="*/ 1954170 h 2781110"/>
              <a:gd name="connsiteX2" fmla="*/ 1976726 w 1979137"/>
              <a:gd name="connsiteY2" fmla="*/ 1539500 h 2781110"/>
              <a:gd name="connsiteX3" fmla="*/ 1742809 w 1979137"/>
              <a:gd name="connsiteY3" fmla="*/ 1273686 h 2781110"/>
              <a:gd name="connsiteX4" fmla="*/ 1391935 w 1979137"/>
              <a:gd name="connsiteY4" fmla="*/ 1443807 h 2781110"/>
              <a:gd name="connsiteX5" fmla="*/ 1189916 w 1979137"/>
              <a:gd name="connsiteY5" fmla="*/ 1656459 h 2781110"/>
              <a:gd name="connsiteX6" fmla="*/ 870940 w 1979137"/>
              <a:gd name="connsiteY6" fmla="*/ 1656459 h 2781110"/>
              <a:gd name="connsiteX7" fmla="*/ 626391 w 1979137"/>
              <a:gd name="connsiteY7" fmla="*/ 1443807 h 2781110"/>
              <a:gd name="connsiteX8" fmla="*/ 934735 w 1979137"/>
              <a:gd name="connsiteY8" fmla="*/ 965343 h 2781110"/>
              <a:gd name="connsiteX9" fmla="*/ 966634 w 1979137"/>
              <a:gd name="connsiteY9" fmla="*/ 497510 h 2781110"/>
              <a:gd name="connsiteX10" fmla="*/ 296781 w 1979137"/>
              <a:gd name="connsiteY10" fmla="*/ 19045 h 2781110"/>
              <a:gd name="connsiteX11" fmla="*/ 41600 w 1979137"/>
              <a:gd name="connsiteY11" fmla="*/ 1294952 h 2781110"/>
              <a:gd name="connsiteX12" fmla="*/ 20335 w 1979137"/>
              <a:gd name="connsiteY12" fmla="*/ 1592663 h 2781110"/>
              <a:gd name="connsiteX13" fmla="*/ 243619 w 1979137"/>
              <a:gd name="connsiteY13" fmla="*/ 1996700 h 2781110"/>
              <a:gd name="connsiteX14" fmla="*/ 498800 w 1979137"/>
              <a:gd name="connsiteY14" fmla="*/ 2315677 h 2781110"/>
              <a:gd name="connsiteX15" fmla="*/ 785879 w 1979137"/>
              <a:gd name="connsiteY15" fmla="*/ 2453900 h 2781110"/>
              <a:gd name="connsiteX16" fmla="*/ 1083591 w 1979137"/>
              <a:gd name="connsiteY16" fmla="*/ 2219984 h 2781110"/>
              <a:gd name="connsiteX17" fmla="*/ 1466363 w 1979137"/>
              <a:gd name="connsiteY17" fmla="*/ 1847845 h 2781110"/>
              <a:gd name="connsiteX18" fmla="*/ 1689647 w 1979137"/>
              <a:gd name="connsiteY18" fmla="*/ 1635193 h 2781110"/>
              <a:gd name="connsiteX19" fmla="*/ 1838502 w 1979137"/>
              <a:gd name="connsiteY19" fmla="*/ 1635193 h 2781110"/>
              <a:gd name="connsiteX20" fmla="*/ 1827870 w 1979137"/>
              <a:gd name="connsiteY20" fmla="*/ 1847845 h 2781110"/>
              <a:gd name="connsiteX21" fmla="*/ 1572689 w 1979137"/>
              <a:gd name="connsiteY21" fmla="*/ 2092393 h 2781110"/>
              <a:gd name="connsiteX22" fmla="*/ 1221814 w 1979137"/>
              <a:gd name="connsiteY22" fmla="*/ 2336942 h 2781110"/>
              <a:gd name="connsiteX23" fmla="*/ 956000 w 1979137"/>
              <a:gd name="connsiteY23" fmla="*/ 2570859 h 2781110"/>
              <a:gd name="connsiteX24" fmla="*/ 956000 w 1979137"/>
              <a:gd name="connsiteY24" fmla="*/ 2772877 h 2781110"/>
              <a:gd name="connsiteX25" fmla="*/ 1126121 w 1979137"/>
              <a:gd name="connsiteY25" fmla="*/ 2709082 h 2781110"/>
              <a:gd name="connsiteX26" fmla="*/ 1370670 w 1979137"/>
              <a:gd name="connsiteY26" fmla="*/ 2411370 h 2781110"/>
              <a:gd name="connsiteX0" fmla="*/ 1586992 w 1958940"/>
              <a:gd name="connsiteY0" fmla="*/ 2180960 h 2762299"/>
              <a:gd name="connsiteX1" fmla="*/ 1828938 w 1958940"/>
              <a:gd name="connsiteY1" fmla="*/ 1935359 h 2762299"/>
              <a:gd name="connsiteX2" fmla="*/ 1956529 w 1958940"/>
              <a:gd name="connsiteY2" fmla="*/ 1520689 h 2762299"/>
              <a:gd name="connsiteX3" fmla="*/ 1722612 w 1958940"/>
              <a:gd name="connsiteY3" fmla="*/ 1254875 h 2762299"/>
              <a:gd name="connsiteX4" fmla="*/ 1371738 w 1958940"/>
              <a:gd name="connsiteY4" fmla="*/ 1424996 h 2762299"/>
              <a:gd name="connsiteX5" fmla="*/ 1169719 w 1958940"/>
              <a:gd name="connsiteY5" fmla="*/ 1637648 h 2762299"/>
              <a:gd name="connsiteX6" fmla="*/ 850743 w 1958940"/>
              <a:gd name="connsiteY6" fmla="*/ 1637648 h 2762299"/>
              <a:gd name="connsiteX7" fmla="*/ 606194 w 1958940"/>
              <a:gd name="connsiteY7" fmla="*/ 1424996 h 2762299"/>
              <a:gd name="connsiteX8" fmla="*/ 914538 w 1958940"/>
              <a:gd name="connsiteY8" fmla="*/ 946532 h 2762299"/>
              <a:gd name="connsiteX9" fmla="*/ 946437 w 1958940"/>
              <a:gd name="connsiteY9" fmla="*/ 478699 h 2762299"/>
              <a:gd name="connsiteX10" fmla="*/ 276584 w 1958940"/>
              <a:gd name="connsiteY10" fmla="*/ 234 h 2762299"/>
              <a:gd name="connsiteX11" fmla="*/ 191524 w 1958940"/>
              <a:gd name="connsiteY11" fmla="*/ 553127 h 2762299"/>
              <a:gd name="connsiteX12" fmla="*/ 138 w 1958940"/>
              <a:gd name="connsiteY12" fmla="*/ 1573852 h 2762299"/>
              <a:gd name="connsiteX13" fmla="*/ 223422 w 1958940"/>
              <a:gd name="connsiteY13" fmla="*/ 1977889 h 2762299"/>
              <a:gd name="connsiteX14" fmla="*/ 478603 w 1958940"/>
              <a:gd name="connsiteY14" fmla="*/ 2296866 h 2762299"/>
              <a:gd name="connsiteX15" fmla="*/ 765682 w 1958940"/>
              <a:gd name="connsiteY15" fmla="*/ 2435089 h 2762299"/>
              <a:gd name="connsiteX16" fmla="*/ 1063394 w 1958940"/>
              <a:gd name="connsiteY16" fmla="*/ 2201173 h 2762299"/>
              <a:gd name="connsiteX17" fmla="*/ 1446166 w 1958940"/>
              <a:gd name="connsiteY17" fmla="*/ 1829034 h 2762299"/>
              <a:gd name="connsiteX18" fmla="*/ 1669450 w 1958940"/>
              <a:gd name="connsiteY18" fmla="*/ 1616382 h 2762299"/>
              <a:gd name="connsiteX19" fmla="*/ 1818305 w 1958940"/>
              <a:gd name="connsiteY19" fmla="*/ 1616382 h 2762299"/>
              <a:gd name="connsiteX20" fmla="*/ 1807673 w 1958940"/>
              <a:gd name="connsiteY20" fmla="*/ 1829034 h 2762299"/>
              <a:gd name="connsiteX21" fmla="*/ 1552492 w 1958940"/>
              <a:gd name="connsiteY21" fmla="*/ 2073582 h 2762299"/>
              <a:gd name="connsiteX22" fmla="*/ 1201617 w 1958940"/>
              <a:gd name="connsiteY22" fmla="*/ 2318131 h 2762299"/>
              <a:gd name="connsiteX23" fmla="*/ 935803 w 1958940"/>
              <a:gd name="connsiteY23" fmla="*/ 2552048 h 2762299"/>
              <a:gd name="connsiteX24" fmla="*/ 935803 w 1958940"/>
              <a:gd name="connsiteY24" fmla="*/ 2754066 h 2762299"/>
              <a:gd name="connsiteX25" fmla="*/ 1105924 w 1958940"/>
              <a:gd name="connsiteY25" fmla="*/ 2690271 h 2762299"/>
              <a:gd name="connsiteX26" fmla="*/ 1350473 w 1958940"/>
              <a:gd name="connsiteY26" fmla="*/ 2392559 h 2762299"/>
              <a:gd name="connsiteX0" fmla="*/ 1587497 w 1959445"/>
              <a:gd name="connsiteY0" fmla="*/ 2180960 h 2762299"/>
              <a:gd name="connsiteX1" fmla="*/ 1829443 w 1959445"/>
              <a:gd name="connsiteY1" fmla="*/ 1935359 h 2762299"/>
              <a:gd name="connsiteX2" fmla="*/ 1957034 w 1959445"/>
              <a:gd name="connsiteY2" fmla="*/ 1520689 h 2762299"/>
              <a:gd name="connsiteX3" fmla="*/ 1723117 w 1959445"/>
              <a:gd name="connsiteY3" fmla="*/ 1254875 h 2762299"/>
              <a:gd name="connsiteX4" fmla="*/ 1372243 w 1959445"/>
              <a:gd name="connsiteY4" fmla="*/ 1424996 h 2762299"/>
              <a:gd name="connsiteX5" fmla="*/ 1170224 w 1959445"/>
              <a:gd name="connsiteY5" fmla="*/ 1637648 h 2762299"/>
              <a:gd name="connsiteX6" fmla="*/ 851248 w 1959445"/>
              <a:gd name="connsiteY6" fmla="*/ 1637648 h 2762299"/>
              <a:gd name="connsiteX7" fmla="*/ 606699 w 1959445"/>
              <a:gd name="connsiteY7" fmla="*/ 1424996 h 2762299"/>
              <a:gd name="connsiteX8" fmla="*/ 915043 w 1959445"/>
              <a:gd name="connsiteY8" fmla="*/ 946532 h 2762299"/>
              <a:gd name="connsiteX9" fmla="*/ 946942 w 1959445"/>
              <a:gd name="connsiteY9" fmla="*/ 478699 h 2762299"/>
              <a:gd name="connsiteX10" fmla="*/ 277089 w 1959445"/>
              <a:gd name="connsiteY10" fmla="*/ 234 h 2762299"/>
              <a:gd name="connsiteX11" fmla="*/ 160131 w 1959445"/>
              <a:gd name="connsiteY11" fmla="*/ 553127 h 2762299"/>
              <a:gd name="connsiteX12" fmla="*/ 643 w 1959445"/>
              <a:gd name="connsiteY12" fmla="*/ 1573852 h 2762299"/>
              <a:gd name="connsiteX13" fmla="*/ 223927 w 1959445"/>
              <a:gd name="connsiteY13" fmla="*/ 1977889 h 2762299"/>
              <a:gd name="connsiteX14" fmla="*/ 479108 w 1959445"/>
              <a:gd name="connsiteY14" fmla="*/ 2296866 h 2762299"/>
              <a:gd name="connsiteX15" fmla="*/ 766187 w 1959445"/>
              <a:gd name="connsiteY15" fmla="*/ 2435089 h 2762299"/>
              <a:gd name="connsiteX16" fmla="*/ 1063899 w 1959445"/>
              <a:gd name="connsiteY16" fmla="*/ 2201173 h 2762299"/>
              <a:gd name="connsiteX17" fmla="*/ 1446671 w 1959445"/>
              <a:gd name="connsiteY17" fmla="*/ 1829034 h 2762299"/>
              <a:gd name="connsiteX18" fmla="*/ 1669955 w 1959445"/>
              <a:gd name="connsiteY18" fmla="*/ 1616382 h 2762299"/>
              <a:gd name="connsiteX19" fmla="*/ 1818810 w 1959445"/>
              <a:gd name="connsiteY19" fmla="*/ 1616382 h 2762299"/>
              <a:gd name="connsiteX20" fmla="*/ 1808178 w 1959445"/>
              <a:gd name="connsiteY20" fmla="*/ 1829034 h 2762299"/>
              <a:gd name="connsiteX21" fmla="*/ 1552997 w 1959445"/>
              <a:gd name="connsiteY21" fmla="*/ 2073582 h 2762299"/>
              <a:gd name="connsiteX22" fmla="*/ 1202122 w 1959445"/>
              <a:gd name="connsiteY22" fmla="*/ 2318131 h 2762299"/>
              <a:gd name="connsiteX23" fmla="*/ 936308 w 1959445"/>
              <a:gd name="connsiteY23" fmla="*/ 2552048 h 2762299"/>
              <a:gd name="connsiteX24" fmla="*/ 936308 w 1959445"/>
              <a:gd name="connsiteY24" fmla="*/ 2754066 h 2762299"/>
              <a:gd name="connsiteX25" fmla="*/ 1106429 w 1959445"/>
              <a:gd name="connsiteY25" fmla="*/ 2690271 h 2762299"/>
              <a:gd name="connsiteX26" fmla="*/ 1350978 w 1959445"/>
              <a:gd name="connsiteY26" fmla="*/ 2392559 h 2762299"/>
              <a:gd name="connsiteX0" fmla="*/ 1587410 w 1959358"/>
              <a:gd name="connsiteY0" fmla="*/ 2180960 h 2762299"/>
              <a:gd name="connsiteX1" fmla="*/ 1829356 w 1959358"/>
              <a:gd name="connsiteY1" fmla="*/ 1935359 h 2762299"/>
              <a:gd name="connsiteX2" fmla="*/ 1956947 w 1959358"/>
              <a:gd name="connsiteY2" fmla="*/ 1520689 h 2762299"/>
              <a:gd name="connsiteX3" fmla="*/ 1723030 w 1959358"/>
              <a:gd name="connsiteY3" fmla="*/ 1254875 h 2762299"/>
              <a:gd name="connsiteX4" fmla="*/ 1372156 w 1959358"/>
              <a:gd name="connsiteY4" fmla="*/ 1424996 h 2762299"/>
              <a:gd name="connsiteX5" fmla="*/ 1170137 w 1959358"/>
              <a:gd name="connsiteY5" fmla="*/ 1637648 h 2762299"/>
              <a:gd name="connsiteX6" fmla="*/ 851161 w 1959358"/>
              <a:gd name="connsiteY6" fmla="*/ 1637648 h 2762299"/>
              <a:gd name="connsiteX7" fmla="*/ 606612 w 1959358"/>
              <a:gd name="connsiteY7" fmla="*/ 1424996 h 2762299"/>
              <a:gd name="connsiteX8" fmla="*/ 914956 w 1959358"/>
              <a:gd name="connsiteY8" fmla="*/ 946532 h 2762299"/>
              <a:gd name="connsiteX9" fmla="*/ 946855 w 1959358"/>
              <a:gd name="connsiteY9" fmla="*/ 478699 h 2762299"/>
              <a:gd name="connsiteX10" fmla="*/ 277002 w 1959358"/>
              <a:gd name="connsiteY10" fmla="*/ 234 h 2762299"/>
              <a:gd name="connsiteX11" fmla="*/ 160044 w 1959358"/>
              <a:gd name="connsiteY11" fmla="*/ 553127 h 2762299"/>
              <a:gd name="connsiteX12" fmla="*/ 556 w 1959358"/>
              <a:gd name="connsiteY12" fmla="*/ 1573852 h 2762299"/>
              <a:gd name="connsiteX13" fmla="*/ 223840 w 1959358"/>
              <a:gd name="connsiteY13" fmla="*/ 1977889 h 2762299"/>
              <a:gd name="connsiteX14" fmla="*/ 479021 w 1959358"/>
              <a:gd name="connsiteY14" fmla="*/ 2296866 h 2762299"/>
              <a:gd name="connsiteX15" fmla="*/ 766100 w 1959358"/>
              <a:gd name="connsiteY15" fmla="*/ 2435089 h 2762299"/>
              <a:gd name="connsiteX16" fmla="*/ 1063812 w 1959358"/>
              <a:gd name="connsiteY16" fmla="*/ 2201173 h 2762299"/>
              <a:gd name="connsiteX17" fmla="*/ 1446584 w 1959358"/>
              <a:gd name="connsiteY17" fmla="*/ 1829034 h 2762299"/>
              <a:gd name="connsiteX18" fmla="*/ 1669868 w 1959358"/>
              <a:gd name="connsiteY18" fmla="*/ 1616382 h 2762299"/>
              <a:gd name="connsiteX19" fmla="*/ 1818723 w 1959358"/>
              <a:gd name="connsiteY19" fmla="*/ 1616382 h 2762299"/>
              <a:gd name="connsiteX20" fmla="*/ 1808091 w 1959358"/>
              <a:gd name="connsiteY20" fmla="*/ 1829034 h 2762299"/>
              <a:gd name="connsiteX21" fmla="*/ 1552910 w 1959358"/>
              <a:gd name="connsiteY21" fmla="*/ 2073582 h 2762299"/>
              <a:gd name="connsiteX22" fmla="*/ 1202035 w 1959358"/>
              <a:gd name="connsiteY22" fmla="*/ 2318131 h 2762299"/>
              <a:gd name="connsiteX23" fmla="*/ 936221 w 1959358"/>
              <a:gd name="connsiteY23" fmla="*/ 2552048 h 2762299"/>
              <a:gd name="connsiteX24" fmla="*/ 936221 w 1959358"/>
              <a:gd name="connsiteY24" fmla="*/ 2754066 h 2762299"/>
              <a:gd name="connsiteX25" fmla="*/ 1106342 w 1959358"/>
              <a:gd name="connsiteY25" fmla="*/ 2690271 h 2762299"/>
              <a:gd name="connsiteX26" fmla="*/ 1350891 w 1959358"/>
              <a:gd name="connsiteY26" fmla="*/ 2392559 h 2762299"/>
              <a:gd name="connsiteX0" fmla="*/ 1586942 w 1958890"/>
              <a:gd name="connsiteY0" fmla="*/ 2180960 h 2762299"/>
              <a:gd name="connsiteX1" fmla="*/ 1828888 w 1958890"/>
              <a:gd name="connsiteY1" fmla="*/ 1935359 h 2762299"/>
              <a:gd name="connsiteX2" fmla="*/ 1956479 w 1958890"/>
              <a:gd name="connsiteY2" fmla="*/ 1520689 h 2762299"/>
              <a:gd name="connsiteX3" fmla="*/ 1722562 w 1958890"/>
              <a:gd name="connsiteY3" fmla="*/ 1254875 h 2762299"/>
              <a:gd name="connsiteX4" fmla="*/ 1371688 w 1958890"/>
              <a:gd name="connsiteY4" fmla="*/ 1424996 h 2762299"/>
              <a:gd name="connsiteX5" fmla="*/ 1169669 w 1958890"/>
              <a:gd name="connsiteY5" fmla="*/ 1637648 h 2762299"/>
              <a:gd name="connsiteX6" fmla="*/ 850693 w 1958890"/>
              <a:gd name="connsiteY6" fmla="*/ 1637648 h 2762299"/>
              <a:gd name="connsiteX7" fmla="*/ 606144 w 1958890"/>
              <a:gd name="connsiteY7" fmla="*/ 1424996 h 2762299"/>
              <a:gd name="connsiteX8" fmla="*/ 914488 w 1958890"/>
              <a:gd name="connsiteY8" fmla="*/ 946532 h 2762299"/>
              <a:gd name="connsiteX9" fmla="*/ 946387 w 1958890"/>
              <a:gd name="connsiteY9" fmla="*/ 478699 h 2762299"/>
              <a:gd name="connsiteX10" fmla="*/ 276534 w 1958890"/>
              <a:gd name="connsiteY10" fmla="*/ 234 h 2762299"/>
              <a:gd name="connsiteX11" fmla="*/ 159576 w 1958890"/>
              <a:gd name="connsiteY11" fmla="*/ 553127 h 2762299"/>
              <a:gd name="connsiteX12" fmla="*/ 88 w 1958890"/>
              <a:gd name="connsiteY12" fmla="*/ 1573852 h 2762299"/>
              <a:gd name="connsiteX13" fmla="*/ 138311 w 1958890"/>
              <a:gd name="connsiteY13" fmla="*/ 818941 h 2762299"/>
              <a:gd name="connsiteX14" fmla="*/ 223372 w 1958890"/>
              <a:gd name="connsiteY14" fmla="*/ 1977889 h 2762299"/>
              <a:gd name="connsiteX15" fmla="*/ 478553 w 1958890"/>
              <a:gd name="connsiteY15" fmla="*/ 2296866 h 2762299"/>
              <a:gd name="connsiteX16" fmla="*/ 765632 w 1958890"/>
              <a:gd name="connsiteY16" fmla="*/ 2435089 h 2762299"/>
              <a:gd name="connsiteX17" fmla="*/ 1063344 w 1958890"/>
              <a:gd name="connsiteY17" fmla="*/ 2201173 h 2762299"/>
              <a:gd name="connsiteX18" fmla="*/ 1446116 w 1958890"/>
              <a:gd name="connsiteY18" fmla="*/ 1829034 h 2762299"/>
              <a:gd name="connsiteX19" fmla="*/ 1669400 w 1958890"/>
              <a:gd name="connsiteY19" fmla="*/ 1616382 h 2762299"/>
              <a:gd name="connsiteX20" fmla="*/ 1818255 w 1958890"/>
              <a:gd name="connsiteY20" fmla="*/ 1616382 h 2762299"/>
              <a:gd name="connsiteX21" fmla="*/ 1807623 w 1958890"/>
              <a:gd name="connsiteY21" fmla="*/ 1829034 h 2762299"/>
              <a:gd name="connsiteX22" fmla="*/ 1552442 w 1958890"/>
              <a:gd name="connsiteY22" fmla="*/ 2073582 h 2762299"/>
              <a:gd name="connsiteX23" fmla="*/ 1201567 w 1958890"/>
              <a:gd name="connsiteY23" fmla="*/ 2318131 h 2762299"/>
              <a:gd name="connsiteX24" fmla="*/ 935753 w 1958890"/>
              <a:gd name="connsiteY24" fmla="*/ 2552048 h 2762299"/>
              <a:gd name="connsiteX25" fmla="*/ 935753 w 1958890"/>
              <a:gd name="connsiteY25" fmla="*/ 2754066 h 2762299"/>
              <a:gd name="connsiteX26" fmla="*/ 1105874 w 1958890"/>
              <a:gd name="connsiteY26" fmla="*/ 2690271 h 2762299"/>
              <a:gd name="connsiteX27" fmla="*/ 1350423 w 1958890"/>
              <a:gd name="connsiteY27" fmla="*/ 2392559 h 2762299"/>
              <a:gd name="connsiteX0" fmla="*/ 1600525 w 1972473"/>
              <a:gd name="connsiteY0" fmla="*/ 2180960 h 2762299"/>
              <a:gd name="connsiteX1" fmla="*/ 1842471 w 1972473"/>
              <a:gd name="connsiteY1" fmla="*/ 1935359 h 2762299"/>
              <a:gd name="connsiteX2" fmla="*/ 1970062 w 1972473"/>
              <a:gd name="connsiteY2" fmla="*/ 1520689 h 2762299"/>
              <a:gd name="connsiteX3" fmla="*/ 1736145 w 1972473"/>
              <a:gd name="connsiteY3" fmla="*/ 1254875 h 2762299"/>
              <a:gd name="connsiteX4" fmla="*/ 1385271 w 1972473"/>
              <a:gd name="connsiteY4" fmla="*/ 1424996 h 2762299"/>
              <a:gd name="connsiteX5" fmla="*/ 1183252 w 1972473"/>
              <a:gd name="connsiteY5" fmla="*/ 1637648 h 2762299"/>
              <a:gd name="connsiteX6" fmla="*/ 864276 w 1972473"/>
              <a:gd name="connsiteY6" fmla="*/ 1637648 h 2762299"/>
              <a:gd name="connsiteX7" fmla="*/ 619727 w 1972473"/>
              <a:gd name="connsiteY7" fmla="*/ 1424996 h 2762299"/>
              <a:gd name="connsiteX8" fmla="*/ 928071 w 1972473"/>
              <a:gd name="connsiteY8" fmla="*/ 946532 h 2762299"/>
              <a:gd name="connsiteX9" fmla="*/ 959970 w 1972473"/>
              <a:gd name="connsiteY9" fmla="*/ 478699 h 2762299"/>
              <a:gd name="connsiteX10" fmla="*/ 290117 w 1972473"/>
              <a:gd name="connsiteY10" fmla="*/ 234 h 2762299"/>
              <a:gd name="connsiteX11" fmla="*/ 173159 w 1972473"/>
              <a:gd name="connsiteY11" fmla="*/ 553127 h 2762299"/>
              <a:gd name="connsiteX12" fmla="*/ 13671 w 1972473"/>
              <a:gd name="connsiteY12" fmla="*/ 1573852 h 2762299"/>
              <a:gd name="connsiteX13" fmla="*/ 577196 w 1972473"/>
              <a:gd name="connsiteY13" fmla="*/ 914634 h 2762299"/>
              <a:gd name="connsiteX14" fmla="*/ 236955 w 1972473"/>
              <a:gd name="connsiteY14" fmla="*/ 1977889 h 2762299"/>
              <a:gd name="connsiteX15" fmla="*/ 492136 w 1972473"/>
              <a:gd name="connsiteY15" fmla="*/ 2296866 h 2762299"/>
              <a:gd name="connsiteX16" fmla="*/ 779215 w 1972473"/>
              <a:gd name="connsiteY16" fmla="*/ 2435089 h 2762299"/>
              <a:gd name="connsiteX17" fmla="*/ 1076927 w 1972473"/>
              <a:gd name="connsiteY17" fmla="*/ 2201173 h 2762299"/>
              <a:gd name="connsiteX18" fmla="*/ 1459699 w 1972473"/>
              <a:gd name="connsiteY18" fmla="*/ 1829034 h 2762299"/>
              <a:gd name="connsiteX19" fmla="*/ 1682983 w 1972473"/>
              <a:gd name="connsiteY19" fmla="*/ 1616382 h 2762299"/>
              <a:gd name="connsiteX20" fmla="*/ 1831838 w 1972473"/>
              <a:gd name="connsiteY20" fmla="*/ 1616382 h 2762299"/>
              <a:gd name="connsiteX21" fmla="*/ 1821206 w 1972473"/>
              <a:gd name="connsiteY21" fmla="*/ 1829034 h 2762299"/>
              <a:gd name="connsiteX22" fmla="*/ 1566025 w 1972473"/>
              <a:gd name="connsiteY22" fmla="*/ 2073582 h 2762299"/>
              <a:gd name="connsiteX23" fmla="*/ 1215150 w 1972473"/>
              <a:gd name="connsiteY23" fmla="*/ 2318131 h 2762299"/>
              <a:gd name="connsiteX24" fmla="*/ 949336 w 1972473"/>
              <a:gd name="connsiteY24" fmla="*/ 2552048 h 2762299"/>
              <a:gd name="connsiteX25" fmla="*/ 949336 w 1972473"/>
              <a:gd name="connsiteY25" fmla="*/ 2754066 h 2762299"/>
              <a:gd name="connsiteX26" fmla="*/ 1119457 w 1972473"/>
              <a:gd name="connsiteY26" fmla="*/ 2690271 h 2762299"/>
              <a:gd name="connsiteX27" fmla="*/ 1364006 w 1972473"/>
              <a:gd name="connsiteY27" fmla="*/ 2392559 h 2762299"/>
              <a:gd name="connsiteX0" fmla="*/ 1450370 w 1822318"/>
              <a:gd name="connsiteY0" fmla="*/ 2180960 h 2762299"/>
              <a:gd name="connsiteX1" fmla="*/ 1692316 w 1822318"/>
              <a:gd name="connsiteY1" fmla="*/ 1935359 h 2762299"/>
              <a:gd name="connsiteX2" fmla="*/ 1819907 w 1822318"/>
              <a:gd name="connsiteY2" fmla="*/ 1520689 h 2762299"/>
              <a:gd name="connsiteX3" fmla="*/ 1585990 w 1822318"/>
              <a:gd name="connsiteY3" fmla="*/ 1254875 h 2762299"/>
              <a:gd name="connsiteX4" fmla="*/ 1235116 w 1822318"/>
              <a:gd name="connsiteY4" fmla="*/ 1424996 h 2762299"/>
              <a:gd name="connsiteX5" fmla="*/ 1033097 w 1822318"/>
              <a:gd name="connsiteY5" fmla="*/ 1637648 h 2762299"/>
              <a:gd name="connsiteX6" fmla="*/ 714121 w 1822318"/>
              <a:gd name="connsiteY6" fmla="*/ 1637648 h 2762299"/>
              <a:gd name="connsiteX7" fmla="*/ 469572 w 1822318"/>
              <a:gd name="connsiteY7" fmla="*/ 1424996 h 2762299"/>
              <a:gd name="connsiteX8" fmla="*/ 777916 w 1822318"/>
              <a:gd name="connsiteY8" fmla="*/ 946532 h 2762299"/>
              <a:gd name="connsiteX9" fmla="*/ 809815 w 1822318"/>
              <a:gd name="connsiteY9" fmla="*/ 478699 h 2762299"/>
              <a:gd name="connsiteX10" fmla="*/ 139962 w 1822318"/>
              <a:gd name="connsiteY10" fmla="*/ 234 h 2762299"/>
              <a:gd name="connsiteX11" fmla="*/ 23004 w 1822318"/>
              <a:gd name="connsiteY11" fmla="*/ 553127 h 2762299"/>
              <a:gd name="connsiteX12" fmla="*/ 458940 w 1822318"/>
              <a:gd name="connsiteY12" fmla="*/ 744512 h 2762299"/>
              <a:gd name="connsiteX13" fmla="*/ 427041 w 1822318"/>
              <a:gd name="connsiteY13" fmla="*/ 914634 h 2762299"/>
              <a:gd name="connsiteX14" fmla="*/ 86800 w 1822318"/>
              <a:gd name="connsiteY14" fmla="*/ 1977889 h 2762299"/>
              <a:gd name="connsiteX15" fmla="*/ 341981 w 1822318"/>
              <a:gd name="connsiteY15" fmla="*/ 2296866 h 2762299"/>
              <a:gd name="connsiteX16" fmla="*/ 629060 w 1822318"/>
              <a:gd name="connsiteY16" fmla="*/ 2435089 h 2762299"/>
              <a:gd name="connsiteX17" fmla="*/ 926772 w 1822318"/>
              <a:gd name="connsiteY17" fmla="*/ 2201173 h 2762299"/>
              <a:gd name="connsiteX18" fmla="*/ 1309544 w 1822318"/>
              <a:gd name="connsiteY18" fmla="*/ 1829034 h 2762299"/>
              <a:gd name="connsiteX19" fmla="*/ 1532828 w 1822318"/>
              <a:gd name="connsiteY19" fmla="*/ 1616382 h 2762299"/>
              <a:gd name="connsiteX20" fmla="*/ 1681683 w 1822318"/>
              <a:gd name="connsiteY20" fmla="*/ 1616382 h 2762299"/>
              <a:gd name="connsiteX21" fmla="*/ 1671051 w 1822318"/>
              <a:gd name="connsiteY21" fmla="*/ 1829034 h 2762299"/>
              <a:gd name="connsiteX22" fmla="*/ 1415870 w 1822318"/>
              <a:gd name="connsiteY22" fmla="*/ 2073582 h 2762299"/>
              <a:gd name="connsiteX23" fmla="*/ 1064995 w 1822318"/>
              <a:gd name="connsiteY23" fmla="*/ 2318131 h 2762299"/>
              <a:gd name="connsiteX24" fmla="*/ 799181 w 1822318"/>
              <a:gd name="connsiteY24" fmla="*/ 2552048 h 2762299"/>
              <a:gd name="connsiteX25" fmla="*/ 799181 w 1822318"/>
              <a:gd name="connsiteY25" fmla="*/ 2754066 h 2762299"/>
              <a:gd name="connsiteX26" fmla="*/ 969302 w 1822318"/>
              <a:gd name="connsiteY26" fmla="*/ 2690271 h 2762299"/>
              <a:gd name="connsiteX27" fmla="*/ 1213851 w 1822318"/>
              <a:gd name="connsiteY27" fmla="*/ 2392559 h 2762299"/>
              <a:gd name="connsiteX0" fmla="*/ 1390152 w 1762100"/>
              <a:gd name="connsiteY0" fmla="*/ 2180912 h 2762251"/>
              <a:gd name="connsiteX1" fmla="*/ 1632098 w 1762100"/>
              <a:gd name="connsiteY1" fmla="*/ 1935311 h 2762251"/>
              <a:gd name="connsiteX2" fmla="*/ 1759689 w 1762100"/>
              <a:gd name="connsiteY2" fmla="*/ 1520641 h 2762251"/>
              <a:gd name="connsiteX3" fmla="*/ 1525772 w 1762100"/>
              <a:gd name="connsiteY3" fmla="*/ 1254827 h 2762251"/>
              <a:gd name="connsiteX4" fmla="*/ 1174898 w 1762100"/>
              <a:gd name="connsiteY4" fmla="*/ 1424948 h 2762251"/>
              <a:gd name="connsiteX5" fmla="*/ 972879 w 1762100"/>
              <a:gd name="connsiteY5" fmla="*/ 1637600 h 2762251"/>
              <a:gd name="connsiteX6" fmla="*/ 653903 w 1762100"/>
              <a:gd name="connsiteY6" fmla="*/ 1637600 h 2762251"/>
              <a:gd name="connsiteX7" fmla="*/ 409354 w 1762100"/>
              <a:gd name="connsiteY7" fmla="*/ 1424948 h 2762251"/>
              <a:gd name="connsiteX8" fmla="*/ 717698 w 1762100"/>
              <a:gd name="connsiteY8" fmla="*/ 946484 h 2762251"/>
              <a:gd name="connsiteX9" fmla="*/ 749597 w 1762100"/>
              <a:gd name="connsiteY9" fmla="*/ 478651 h 2762251"/>
              <a:gd name="connsiteX10" fmla="*/ 79744 w 1762100"/>
              <a:gd name="connsiteY10" fmla="*/ 186 h 2762251"/>
              <a:gd name="connsiteX11" fmla="*/ 47847 w 1762100"/>
              <a:gd name="connsiteY11" fmla="*/ 425488 h 2762251"/>
              <a:gd name="connsiteX12" fmla="*/ 398722 w 1762100"/>
              <a:gd name="connsiteY12" fmla="*/ 744464 h 2762251"/>
              <a:gd name="connsiteX13" fmla="*/ 366823 w 1762100"/>
              <a:gd name="connsiteY13" fmla="*/ 914586 h 2762251"/>
              <a:gd name="connsiteX14" fmla="*/ 26582 w 1762100"/>
              <a:gd name="connsiteY14" fmla="*/ 1977841 h 2762251"/>
              <a:gd name="connsiteX15" fmla="*/ 281763 w 1762100"/>
              <a:gd name="connsiteY15" fmla="*/ 2296818 h 2762251"/>
              <a:gd name="connsiteX16" fmla="*/ 568842 w 1762100"/>
              <a:gd name="connsiteY16" fmla="*/ 2435041 h 2762251"/>
              <a:gd name="connsiteX17" fmla="*/ 866554 w 1762100"/>
              <a:gd name="connsiteY17" fmla="*/ 2201125 h 2762251"/>
              <a:gd name="connsiteX18" fmla="*/ 1249326 w 1762100"/>
              <a:gd name="connsiteY18" fmla="*/ 1828986 h 2762251"/>
              <a:gd name="connsiteX19" fmla="*/ 1472610 w 1762100"/>
              <a:gd name="connsiteY19" fmla="*/ 1616334 h 2762251"/>
              <a:gd name="connsiteX20" fmla="*/ 1621465 w 1762100"/>
              <a:gd name="connsiteY20" fmla="*/ 1616334 h 2762251"/>
              <a:gd name="connsiteX21" fmla="*/ 1610833 w 1762100"/>
              <a:gd name="connsiteY21" fmla="*/ 1828986 h 2762251"/>
              <a:gd name="connsiteX22" fmla="*/ 1355652 w 1762100"/>
              <a:gd name="connsiteY22" fmla="*/ 2073534 h 2762251"/>
              <a:gd name="connsiteX23" fmla="*/ 1004777 w 1762100"/>
              <a:gd name="connsiteY23" fmla="*/ 2318083 h 2762251"/>
              <a:gd name="connsiteX24" fmla="*/ 738963 w 1762100"/>
              <a:gd name="connsiteY24" fmla="*/ 2552000 h 2762251"/>
              <a:gd name="connsiteX25" fmla="*/ 738963 w 1762100"/>
              <a:gd name="connsiteY25" fmla="*/ 2754018 h 2762251"/>
              <a:gd name="connsiteX26" fmla="*/ 909084 w 1762100"/>
              <a:gd name="connsiteY26" fmla="*/ 2690223 h 2762251"/>
              <a:gd name="connsiteX27" fmla="*/ 1153633 w 1762100"/>
              <a:gd name="connsiteY27" fmla="*/ 2392511 h 2762251"/>
              <a:gd name="connsiteX0" fmla="*/ 1366344 w 1738292"/>
              <a:gd name="connsiteY0" fmla="*/ 2191264 h 2772603"/>
              <a:gd name="connsiteX1" fmla="*/ 1608290 w 1738292"/>
              <a:gd name="connsiteY1" fmla="*/ 1945663 h 2772603"/>
              <a:gd name="connsiteX2" fmla="*/ 1735881 w 1738292"/>
              <a:gd name="connsiteY2" fmla="*/ 1530993 h 2772603"/>
              <a:gd name="connsiteX3" fmla="*/ 1501964 w 1738292"/>
              <a:gd name="connsiteY3" fmla="*/ 1265179 h 2772603"/>
              <a:gd name="connsiteX4" fmla="*/ 1151090 w 1738292"/>
              <a:gd name="connsiteY4" fmla="*/ 1435300 h 2772603"/>
              <a:gd name="connsiteX5" fmla="*/ 949071 w 1738292"/>
              <a:gd name="connsiteY5" fmla="*/ 1647952 h 2772603"/>
              <a:gd name="connsiteX6" fmla="*/ 630095 w 1738292"/>
              <a:gd name="connsiteY6" fmla="*/ 1647952 h 2772603"/>
              <a:gd name="connsiteX7" fmla="*/ 385546 w 1738292"/>
              <a:gd name="connsiteY7" fmla="*/ 1435300 h 2772603"/>
              <a:gd name="connsiteX8" fmla="*/ 693890 w 1738292"/>
              <a:gd name="connsiteY8" fmla="*/ 956836 h 2772603"/>
              <a:gd name="connsiteX9" fmla="*/ 725789 w 1738292"/>
              <a:gd name="connsiteY9" fmla="*/ 489003 h 2772603"/>
              <a:gd name="connsiteX10" fmla="*/ 257955 w 1738292"/>
              <a:gd name="connsiteY10" fmla="*/ 159393 h 2772603"/>
              <a:gd name="connsiteX11" fmla="*/ 55936 w 1738292"/>
              <a:gd name="connsiteY11" fmla="*/ 10538 h 2772603"/>
              <a:gd name="connsiteX12" fmla="*/ 24039 w 1738292"/>
              <a:gd name="connsiteY12" fmla="*/ 435840 h 2772603"/>
              <a:gd name="connsiteX13" fmla="*/ 374914 w 1738292"/>
              <a:gd name="connsiteY13" fmla="*/ 754816 h 2772603"/>
              <a:gd name="connsiteX14" fmla="*/ 343015 w 1738292"/>
              <a:gd name="connsiteY14" fmla="*/ 924938 h 2772603"/>
              <a:gd name="connsiteX15" fmla="*/ 2774 w 1738292"/>
              <a:gd name="connsiteY15" fmla="*/ 1988193 h 2772603"/>
              <a:gd name="connsiteX16" fmla="*/ 257955 w 1738292"/>
              <a:gd name="connsiteY16" fmla="*/ 2307170 h 2772603"/>
              <a:gd name="connsiteX17" fmla="*/ 545034 w 1738292"/>
              <a:gd name="connsiteY17" fmla="*/ 2445393 h 2772603"/>
              <a:gd name="connsiteX18" fmla="*/ 842746 w 1738292"/>
              <a:gd name="connsiteY18" fmla="*/ 2211477 h 2772603"/>
              <a:gd name="connsiteX19" fmla="*/ 1225518 w 1738292"/>
              <a:gd name="connsiteY19" fmla="*/ 1839338 h 2772603"/>
              <a:gd name="connsiteX20" fmla="*/ 1448802 w 1738292"/>
              <a:gd name="connsiteY20" fmla="*/ 1626686 h 2772603"/>
              <a:gd name="connsiteX21" fmla="*/ 1597657 w 1738292"/>
              <a:gd name="connsiteY21" fmla="*/ 1626686 h 2772603"/>
              <a:gd name="connsiteX22" fmla="*/ 1587025 w 1738292"/>
              <a:gd name="connsiteY22" fmla="*/ 1839338 h 2772603"/>
              <a:gd name="connsiteX23" fmla="*/ 1331844 w 1738292"/>
              <a:gd name="connsiteY23" fmla="*/ 2083886 h 2772603"/>
              <a:gd name="connsiteX24" fmla="*/ 980969 w 1738292"/>
              <a:gd name="connsiteY24" fmla="*/ 2328435 h 2772603"/>
              <a:gd name="connsiteX25" fmla="*/ 715155 w 1738292"/>
              <a:gd name="connsiteY25" fmla="*/ 2562352 h 2772603"/>
              <a:gd name="connsiteX26" fmla="*/ 715155 w 1738292"/>
              <a:gd name="connsiteY26" fmla="*/ 2764370 h 2772603"/>
              <a:gd name="connsiteX27" fmla="*/ 885276 w 1738292"/>
              <a:gd name="connsiteY27" fmla="*/ 2700575 h 2772603"/>
              <a:gd name="connsiteX28" fmla="*/ 1129825 w 1738292"/>
              <a:gd name="connsiteY28" fmla="*/ 2402863 h 2772603"/>
              <a:gd name="connsiteX0" fmla="*/ 1369626 w 1741574"/>
              <a:gd name="connsiteY0" fmla="*/ 2220844 h 2802183"/>
              <a:gd name="connsiteX1" fmla="*/ 1611572 w 1741574"/>
              <a:gd name="connsiteY1" fmla="*/ 1975243 h 2802183"/>
              <a:gd name="connsiteX2" fmla="*/ 1739163 w 1741574"/>
              <a:gd name="connsiteY2" fmla="*/ 1560573 h 2802183"/>
              <a:gd name="connsiteX3" fmla="*/ 1505246 w 1741574"/>
              <a:gd name="connsiteY3" fmla="*/ 1294759 h 2802183"/>
              <a:gd name="connsiteX4" fmla="*/ 1154372 w 1741574"/>
              <a:gd name="connsiteY4" fmla="*/ 1464880 h 2802183"/>
              <a:gd name="connsiteX5" fmla="*/ 952353 w 1741574"/>
              <a:gd name="connsiteY5" fmla="*/ 1677532 h 2802183"/>
              <a:gd name="connsiteX6" fmla="*/ 633377 w 1741574"/>
              <a:gd name="connsiteY6" fmla="*/ 1677532 h 2802183"/>
              <a:gd name="connsiteX7" fmla="*/ 388828 w 1741574"/>
              <a:gd name="connsiteY7" fmla="*/ 1464880 h 2802183"/>
              <a:gd name="connsiteX8" fmla="*/ 697172 w 1741574"/>
              <a:gd name="connsiteY8" fmla="*/ 986416 h 2802183"/>
              <a:gd name="connsiteX9" fmla="*/ 729071 w 1741574"/>
              <a:gd name="connsiteY9" fmla="*/ 518583 h 2802183"/>
              <a:gd name="connsiteX10" fmla="*/ 346297 w 1741574"/>
              <a:gd name="connsiteY10" fmla="*/ 72015 h 2802183"/>
              <a:gd name="connsiteX11" fmla="*/ 59218 w 1741574"/>
              <a:gd name="connsiteY11" fmla="*/ 40118 h 2802183"/>
              <a:gd name="connsiteX12" fmla="*/ 27321 w 1741574"/>
              <a:gd name="connsiteY12" fmla="*/ 465420 h 2802183"/>
              <a:gd name="connsiteX13" fmla="*/ 378196 w 1741574"/>
              <a:gd name="connsiteY13" fmla="*/ 784396 h 2802183"/>
              <a:gd name="connsiteX14" fmla="*/ 346297 w 1741574"/>
              <a:gd name="connsiteY14" fmla="*/ 954518 h 2802183"/>
              <a:gd name="connsiteX15" fmla="*/ 6056 w 1741574"/>
              <a:gd name="connsiteY15" fmla="*/ 2017773 h 2802183"/>
              <a:gd name="connsiteX16" fmla="*/ 261237 w 1741574"/>
              <a:gd name="connsiteY16" fmla="*/ 2336750 h 2802183"/>
              <a:gd name="connsiteX17" fmla="*/ 548316 w 1741574"/>
              <a:gd name="connsiteY17" fmla="*/ 2474973 h 2802183"/>
              <a:gd name="connsiteX18" fmla="*/ 846028 w 1741574"/>
              <a:gd name="connsiteY18" fmla="*/ 2241057 h 2802183"/>
              <a:gd name="connsiteX19" fmla="*/ 1228800 w 1741574"/>
              <a:gd name="connsiteY19" fmla="*/ 1868918 h 2802183"/>
              <a:gd name="connsiteX20" fmla="*/ 1452084 w 1741574"/>
              <a:gd name="connsiteY20" fmla="*/ 1656266 h 2802183"/>
              <a:gd name="connsiteX21" fmla="*/ 1600939 w 1741574"/>
              <a:gd name="connsiteY21" fmla="*/ 1656266 h 2802183"/>
              <a:gd name="connsiteX22" fmla="*/ 1590307 w 1741574"/>
              <a:gd name="connsiteY22" fmla="*/ 1868918 h 2802183"/>
              <a:gd name="connsiteX23" fmla="*/ 1335126 w 1741574"/>
              <a:gd name="connsiteY23" fmla="*/ 2113466 h 2802183"/>
              <a:gd name="connsiteX24" fmla="*/ 984251 w 1741574"/>
              <a:gd name="connsiteY24" fmla="*/ 2358015 h 2802183"/>
              <a:gd name="connsiteX25" fmla="*/ 718437 w 1741574"/>
              <a:gd name="connsiteY25" fmla="*/ 2591932 h 2802183"/>
              <a:gd name="connsiteX26" fmla="*/ 718437 w 1741574"/>
              <a:gd name="connsiteY26" fmla="*/ 2793950 h 2802183"/>
              <a:gd name="connsiteX27" fmla="*/ 888558 w 1741574"/>
              <a:gd name="connsiteY27" fmla="*/ 2730155 h 2802183"/>
              <a:gd name="connsiteX28" fmla="*/ 1133107 w 1741574"/>
              <a:gd name="connsiteY28" fmla="*/ 2432443 h 2802183"/>
              <a:gd name="connsiteX0" fmla="*/ 1369626 w 1741574"/>
              <a:gd name="connsiteY0" fmla="*/ 2220844 h 2802183"/>
              <a:gd name="connsiteX1" fmla="*/ 1611572 w 1741574"/>
              <a:gd name="connsiteY1" fmla="*/ 1975243 h 2802183"/>
              <a:gd name="connsiteX2" fmla="*/ 1739163 w 1741574"/>
              <a:gd name="connsiteY2" fmla="*/ 1560573 h 2802183"/>
              <a:gd name="connsiteX3" fmla="*/ 1505246 w 1741574"/>
              <a:gd name="connsiteY3" fmla="*/ 1294759 h 2802183"/>
              <a:gd name="connsiteX4" fmla="*/ 1154372 w 1741574"/>
              <a:gd name="connsiteY4" fmla="*/ 1464880 h 2802183"/>
              <a:gd name="connsiteX5" fmla="*/ 952353 w 1741574"/>
              <a:gd name="connsiteY5" fmla="*/ 1677532 h 2802183"/>
              <a:gd name="connsiteX6" fmla="*/ 633377 w 1741574"/>
              <a:gd name="connsiteY6" fmla="*/ 1677532 h 2802183"/>
              <a:gd name="connsiteX7" fmla="*/ 388828 w 1741574"/>
              <a:gd name="connsiteY7" fmla="*/ 1464880 h 2802183"/>
              <a:gd name="connsiteX8" fmla="*/ 697172 w 1741574"/>
              <a:gd name="connsiteY8" fmla="*/ 986416 h 2802183"/>
              <a:gd name="connsiteX9" fmla="*/ 718438 w 1741574"/>
              <a:gd name="connsiteY9" fmla="*/ 582378 h 2802183"/>
              <a:gd name="connsiteX10" fmla="*/ 346297 w 1741574"/>
              <a:gd name="connsiteY10" fmla="*/ 72015 h 2802183"/>
              <a:gd name="connsiteX11" fmla="*/ 59218 w 1741574"/>
              <a:gd name="connsiteY11" fmla="*/ 40118 h 2802183"/>
              <a:gd name="connsiteX12" fmla="*/ 27321 w 1741574"/>
              <a:gd name="connsiteY12" fmla="*/ 465420 h 2802183"/>
              <a:gd name="connsiteX13" fmla="*/ 378196 w 1741574"/>
              <a:gd name="connsiteY13" fmla="*/ 784396 h 2802183"/>
              <a:gd name="connsiteX14" fmla="*/ 346297 w 1741574"/>
              <a:gd name="connsiteY14" fmla="*/ 954518 h 2802183"/>
              <a:gd name="connsiteX15" fmla="*/ 6056 w 1741574"/>
              <a:gd name="connsiteY15" fmla="*/ 2017773 h 2802183"/>
              <a:gd name="connsiteX16" fmla="*/ 261237 w 1741574"/>
              <a:gd name="connsiteY16" fmla="*/ 2336750 h 2802183"/>
              <a:gd name="connsiteX17" fmla="*/ 548316 w 1741574"/>
              <a:gd name="connsiteY17" fmla="*/ 2474973 h 2802183"/>
              <a:gd name="connsiteX18" fmla="*/ 846028 w 1741574"/>
              <a:gd name="connsiteY18" fmla="*/ 2241057 h 2802183"/>
              <a:gd name="connsiteX19" fmla="*/ 1228800 w 1741574"/>
              <a:gd name="connsiteY19" fmla="*/ 1868918 h 2802183"/>
              <a:gd name="connsiteX20" fmla="*/ 1452084 w 1741574"/>
              <a:gd name="connsiteY20" fmla="*/ 1656266 h 2802183"/>
              <a:gd name="connsiteX21" fmla="*/ 1600939 w 1741574"/>
              <a:gd name="connsiteY21" fmla="*/ 1656266 h 2802183"/>
              <a:gd name="connsiteX22" fmla="*/ 1590307 w 1741574"/>
              <a:gd name="connsiteY22" fmla="*/ 1868918 h 2802183"/>
              <a:gd name="connsiteX23" fmla="*/ 1335126 w 1741574"/>
              <a:gd name="connsiteY23" fmla="*/ 2113466 h 2802183"/>
              <a:gd name="connsiteX24" fmla="*/ 984251 w 1741574"/>
              <a:gd name="connsiteY24" fmla="*/ 2358015 h 2802183"/>
              <a:gd name="connsiteX25" fmla="*/ 718437 w 1741574"/>
              <a:gd name="connsiteY25" fmla="*/ 2591932 h 2802183"/>
              <a:gd name="connsiteX26" fmla="*/ 718437 w 1741574"/>
              <a:gd name="connsiteY26" fmla="*/ 2793950 h 2802183"/>
              <a:gd name="connsiteX27" fmla="*/ 888558 w 1741574"/>
              <a:gd name="connsiteY27" fmla="*/ 2730155 h 2802183"/>
              <a:gd name="connsiteX28" fmla="*/ 1133107 w 1741574"/>
              <a:gd name="connsiteY28" fmla="*/ 2432443 h 2802183"/>
              <a:gd name="connsiteX0" fmla="*/ 1369626 w 1741574"/>
              <a:gd name="connsiteY0" fmla="*/ 2220844 h 2802183"/>
              <a:gd name="connsiteX1" fmla="*/ 1611572 w 1741574"/>
              <a:gd name="connsiteY1" fmla="*/ 1975243 h 2802183"/>
              <a:gd name="connsiteX2" fmla="*/ 1739163 w 1741574"/>
              <a:gd name="connsiteY2" fmla="*/ 1560573 h 2802183"/>
              <a:gd name="connsiteX3" fmla="*/ 1505246 w 1741574"/>
              <a:gd name="connsiteY3" fmla="*/ 1294759 h 2802183"/>
              <a:gd name="connsiteX4" fmla="*/ 1154372 w 1741574"/>
              <a:gd name="connsiteY4" fmla="*/ 1464880 h 2802183"/>
              <a:gd name="connsiteX5" fmla="*/ 952353 w 1741574"/>
              <a:gd name="connsiteY5" fmla="*/ 1677532 h 2802183"/>
              <a:gd name="connsiteX6" fmla="*/ 633377 w 1741574"/>
              <a:gd name="connsiteY6" fmla="*/ 1677532 h 2802183"/>
              <a:gd name="connsiteX7" fmla="*/ 388828 w 1741574"/>
              <a:gd name="connsiteY7" fmla="*/ 1464880 h 2802183"/>
              <a:gd name="connsiteX8" fmla="*/ 792865 w 1741574"/>
              <a:gd name="connsiteY8" fmla="*/ 933253 h 2802183"/>
              <a:gd name="connsiteX9" fmla="*/ 718438 w 1741574"/>
              <a:gd name="connsiteY9" fmla="*/ 582378 h 2802183"/>
              <a:gd name="connsiteX10" fmla="*/ 346297 w 1741574"/>
              <a:gd name="connsiteY10" fmla="*/ 72015 h 2802183"/>
              <a:gd name="connsiteX11" fmla="*/ 59218 w 1741574"/>
              <a:gd name="connsiteY11" fmla="*/ 40118 h 2802183"/>
              <a:gd name="connsiteX12" fmla="*/ 27321 w 1741574"/>
              <a:gd name="connsiteY12" fmla="*/ 465420 h 2802183"/>
              <a:gd name="connsiteX13" fmla="*/ 378196 w 1741574"/>
              <a:gd name="connsiteY13" fmla="*/ 784396 h 2802183"/>
              <a:gd name="connsiteX14" fmla="*/ 346297 w 1741574"/>
              <a:gd name="connsiteY14" fmla="*/ 954518 h 2802183"/>
              <a:gd name="connsiteX15" fmla="*/ 6056 w 1741574"/>
              <a:gd name="connsiteY15" fmla="*/ 2017773 h 2802183"/>
              <a:gd name="connsiteX16" fmla="*/ 261237 w 1741574"/>
              <a:gd name="connsiteY16" fmla="*/ 2336750 h 2802183"/>
              <a:gd name="connsiteX17" fmla="*/ 548316 w 1741574"/>
              <a:gd name="connsiteY17" fmla="*/ 2474973 h 2802183"/>
              <a:gd name="connsiteX18" fmla="*/ 846028 w 1741574"/>
              <a:gd name="connsiteY18" fmla="*/ 2241057 h 2802183"/>
              <a:gd name="connsiteX19" fmla="*/ 1228800 w 1741574"/>
              <a:gd name="connsiteY19" fmla="*/ 1868918 h 2802183"/>
              <a:gd name="connsiteX20" fmla="*/ 1452084 w 1741574"/>
              <a:gd name="connsiteY20" fmla="*/ 1656266 h 2802183"/>
              <a:gd name="connsiteX21" fmla="*/ 1600939 w 1741574"/>
              <a:gd name="connsiteY21" fmla="*/ 1656266 h 2802183"/>
              <a:gd name="connsiteX22" fmla="*/ 1590307 w 1741574"/>
              <a:gd name="connsiteY22" fmla="*/ 1868918 h 2802183"/>
              <a:gd name="connsiteX23" fmla="*/ 1335126 w 1741574"/>
              <a:gd name="connsiteY23" fmla="*/ 2113466 h 2802183"/>
              <a:gd name="connsiteX24" fmla="*/ 984251 w 1741574"/>
              <a:gd name="connsiteY24" fmla="*/ 2358015 h 2802183"/>
              <a:gd name="connsiteX25" fmla="*/ 718437 w 1741574"/>
              <a:gd name="connsiteY25" fmla="*/ 2591932 h 2802183"/>
              <a:gd name="connsiteX26" fmla="*/ 718437 w 1741574"/>
              <a:gd name="connsiteY26" fmla="*/ 2793950 h 2802183"/>
              <a:gd name="connsiteX27" fmla="*/ 888558 w 1741574"/>
              <a:gd name="connsiteY27" fmla="*/ 2730155 h 2802183"/>
              <a:gd name="connsiteX28" fmla="*/ 1133107 w 1741574"/>
              <a:gd name="connsiteY28" fmla="*/ 2432443 h 2802183"/>
              <a:gd name="connsiteX0" fmla="*/ 1369626 w 1741574"/>
              <a:gd name="connsiteY0" fmla="*/ 2220844 h 2802183"/>
              <a:gd name="connsiteX1" fmla="*/ 1611572 w 1741574"/>
              <a:gd name="connsiteY1" fmla="*/ 1975243 h 2802183"/>
              <a:gd name="connsiteX2" fmla="*/ 1739163 w 1741574"/>
              <a:gd name="connsiteY2" fmla="*/ 1560573 h 2802183"/>
              <a:gd name="connsiteX3" fmla="*/ 1505246 w 1741574"/>
              <a:gd name="connsiteY3" fmla="*/ 1294759 h 2802183"/>
              <a:gd name="connsiteX4" fmla="*/ 1154372 w 1741574"/>
              <a:gd name="connsiteY4" fmla="*/ 1464880 h 2802183"/>
              <a:gd name="connsiteX5" fmla="*/ 952353 w 1741574"/>
              <a:gd name="connsiteY5" fmla="*/ 1677532 h 2802183"/>
              <a:gd name="connsiteX6" fmla="*/ 633377 w 1741574"/>
              <a:gd name="connsiteY6" fmla="*/ 1677532 h 2802183"/>
              <a:gd name="connsiteX7" fmla="*/ 388828 w 1741574"/>
              <a:gd name="connsiteY7" fmla="*/ 1464880 h 2802183"/>
              <a:gd name="connsiteX8" fmla="*/ 792865 w 1741574"/>
              <a:gd name="connsiteY8" fmla="*/ 933253 h 2802183"/>
              <a:gd name="connsiteX9" fmla="*/ 718438 w 1741574"/>
              <a:gd name="connsiteY9" fmla="*/ 582378 h 2802183"/>
              <a:gd name="connsiteX10" fmla="*/ 346297 w 1741574"/>
              <a:gd name="connsiteY10" fmla="*/ 72015 h 2802183"/>
              <a:gd name="connsiteX11" fmla="*/ 59218 w 1741574"/>
              <a:gd name="connsiteY11" fmla="*/ 40118 h 2802183"/>
              <a:gd name="connsiteX12" fmla="*/ 27321 w 1741574"/>
              <a:gd name="connsiteY12" fmla="*/ 465420 h 2802183"/>
              <a:gd name="connsiteX13" fmla="*/ 378196 w 1741574"/>
              <a:gd name="connsiteY13" fmla="*/ 784396 h 2802183"/>
              <a:gd name="connsiteX14" fmla="*/ 346297 w 1741574"/>
              <a:gd name="connsiteY14" fmla="*/ 1241597 h 2802183"/>
              <a:gd name="connsiteX15" fmla="*/ 6056 w 1741574"/>
              <a:gd name="connsiteY15" fmla="*/ 2017773 h 2802183"/>
              <a:gd name="connsiteX16" fmla="*/ 261237 w 1741574"/>
              <a:gd name="connsiteY16" fmla="*/ 2336750 h 2802183"/>
              <a:gd name="connsiteX17" fmla="*/ 548316 w 1741574"/>
              <a:gd name="connsiteY17" fmla="*/ 2474973 h 2802183"/>
              <a:gd name="connsiteX18" fmla="*/ 846028 w 1741574"/>
              <a:gd name="connsiteY18" fmla="*/ 2241057 h 2802183"/>
              <a:gd name="connsiteX19" fmla="*/ 1228800 w 1741574"/>
              <a:gd name="connsiteY19" fmla="*/ 1868918 h 2802183"/>
              <a:gd name="connsiteX20" fmla="*/ 1452084 w 1741574"/>
              <a:gd name="connsiteY20" fmla="*/ 1656266 h 2802183"/>
              <a:gd name="connsiteX21" fmla="*/ 1600939 w 1741574"/>
              <a:gd name="connsiteY21" fmla="*/ 1656266 h 2802183"/>
              <a:gd name="connsiteX22" fmla="*/ 1590307 w 1741574"/>
              <a:gd name="connsiteY22" fmla="*/ 1868918 h 2802183"/>
              <a:gd name="connsiteX23" fmla="*/ 1335126 w 1741574"/>
              <a:gd name="connsiteY23" fmla="*/ 2113466 h 2802183"/>
              <a:gd name="connsiteX24" fmla="*/ 984251 w 1741574"/>
              <a:gd name="connsiteY24" fmla="*/ 2358015 h 2802183"/>
              <a:gd name="connsiteX25" fmla="*/ 718437 w 1741574"/>
              <a:gd name="connsiteY25" fmla="*/ 2591932 h 2802183"/>
              <a:gd name="connsiteX26" fmla="*/ 718437 w 1741574"/>
              <a:gd name="connsiteY26" fmla="*/ 2793950 h 2802183"/>
              <a:gd name="connsiteX27" fmla="*/ 888558 w 1741574"/>
              <a:gd name="connsiteY27" fmla="*/ 2730155 h 2802183"/>
              <a:gd name="connsiteX28" fmla="*/ 1133107 w 1741574"/>
              <a:gd name="connsiteY28" fmla="*/ 2432443 h 2802183"/>
              <a:gd name="connsiteX0" fmla="*/ 1371977 w 1743925"/>
              <a:gd name="connsiteY0" fmla="*/ 2220844 h 2802183"/>
              <a:gd name="connsiteX1" fmla="*/ 1613923 w 1743925"/>
              <a:gd name="connsiteY1" fmla="*/ 1975243 h 2802183"/>
              <a:gd name="connsiteX2" fmla="*/ 1741514 w 1743925"/>
              <a:gd name="connsiteY2" fmla="*/ 1560573 h 2802183"/>
              <a:gd name="connsiteX3" fmla="*/ 1507597 w 1743925"/>
              <a:gd name="connsiteY3" fmla="*/ 1294759 h 2802183"/>
              <a:gd name="connsiteX4" fmla="*/ 1156723 w 1743925"/>
              <a:gd name="connsiteY4" fmla="*/ 1464880 h 2802183"/>
              <a:gd name="connsiteX5" fmla="*/ 954704 w 1743925"/>
              <a:gd name="connsiteY5" fmla="*/ 1677532 h 2802183"/>
              <a:gd name="connsiteX6" fmla="*/ 635728 w 1743925"/>
              <a:gd name="connsiteY6" fmla="*/ 1677532 h 2802183"/>
              <a:gd name="connsiteX7" fmla="*/ 391179 w 1743925"/>
              <a:gd name="connsiteY7" fmla="*/ 1464880 h 2802183"/>
              <a:gd name="connsiteX8" fmla="*/ 795216 w 1743925"/>
              <a:gd name="connsiteY8" fmla="*/ 933253 h 2802183"/>
              <a:gd name="connsiteX9" fmla="*/ 720789 w 1743925"/>
              <a:gd name="connsiteY9" fmla="*/ 582378 h 2802183"/>
              <a:gd name="connsiteX10" fmla="*/ 348648 w 1743925"/>
              <a:gd name="connsiteY10" fmla="*/ 72015 h 2802183"/>
              <a:gd name="connsiteX11" fmla="*/ 61569 w 1743925"/>
              <a:gd name="connsiteY11" fmla="*/ 40118 h 2802183"/>
              <a:gd name="connsiteX12" fmla="*/ 29672 w 1743925"/>
              <a:gd name="connsiteY12" fmla="*/ 465420 h 2802183"/>
              <a:gd name="connsiteX13" fmla="*/ 412445 w 1743925"/>
              <a:gd name="connsiteY13" fmla="*/ 869456 h 2802183"/>
              <a:gd name="connsiteX14" fmla="*/ 348648 w 1743925"/>
              <a:gd name="connsiteY14" fmla="*/ 1241597 h 2802183"/>
              <a:gd name="connsiteX15" fmla="*/ 8407 w 1743925"/>
              <a:gd name="connsiteY15" fmla="*/ 2017773 h 2802183"/>
              <a:gd name="connsiteX16" fmla="*/ 263588 w 1743925"/>
              <a:gd name="connsiteY16" fmla="*/ 2336750 h 2802183"/>
              <a:gd name="connsiteX17" fmla="*/ 550667 w 1743925"/>
              <a:gd name="connsiteY17" fmla="*/ 2474973 h 2802183"/>
              <a:gd name="connsiteX18" fmla="*/ 848379 w 1743925"/>
              <a:gd name="connsiteY18" fmla="*/ 2241057 h 2802183"/>
              <a:gd name="connsiteX19" fmla="*/ 1231151 w 1743925"/>
              <a:gd name="connsiteY19" fmla="*/ 1868918 h 2802183"/>
              <a:gd name="connsiteX20" fmla="*/ 1454435 w 1743925"/>
              <a:gd name="connsiteY20" fmla="*/ 1656266 h 2802183"/>
              <a:gd name="connsiteX21" fmla="*/ 1603290 w 1743925"/>
              <a:gd name="connsiteY21" fmla="*/ 1656266 h 2802183"/>
              <a:gd name="connsiteX22" fmla="*/ 1592658 w 1743925"/>
              <a:gd name="connsiteY22" fmla="*/ 1868918 h 2802183"/>
              <a:gd name="connsiteX23" fmla="*/ 1337477 w 1743925"/>
              <a:gd name="connsiteY23" fmla="*/ 2113466 h 2802183"/>
              <a:gd name="connsiteX24" fmla="*/ 986602 w 1743925"/>
              <a:gd name="connsiteY24" fmla="*/ 2358015 h 2802183"/>
              <a:gd name="connsiteX25" fmla="*/ 720788 w 1743925"/>
              <a:gd name="connsiteY25" fmla="*/ 2591932 h 2802183"/>
              <a:gd name="connsiteX26" fmla="*/ 720788 w 1743925"/>
              <a:gd name="connsiteY26" fmla="*/ 2793950 h 2802183"/>
              <a:gd name="connsiteX27" fmla="*/ 890909 w 1743925"/>
              <a:gd name="connsiteY27" fmla="*/ 2730155 h 2802183"/>
              <a:gd name="connsiteX28" fmla="*/ 1135458 w 1743925"/>
              <a:gd name="connsiteY28" fmla="*/ 2432443 h 2802183"/>
              <a:gd name="connsiteX0" fmla="*/ 1371977 w 1743925"/>
              <a:gd name="connsiteY0" fmla="*/ 2220844 h 2802183"/>
              <a:gd name="connsiteX1" fmla="*/ 1613923 w 1743925"/>
              <a:gd name="connsiteY1" fmla="*/ 1975243 h 2802183"/>
              <a:gd name="connsiteX2" fmla="*/ 1741514 w 1743925"/>
              <a:gd name="connsiteY2" fmla="*/ 1560573 h 2802183"/>
              <a:gd name="connsiteX3" fmla="*/ 1507597 w 1743925"/>
              <a:gd name="connsiteY3" fmla="*/ 1294759 h 2802183"/>
              <a:gd name="connsiteX4" fmla="*/ 1156723 w 1743925"/>
              <a:gd name="connsiteY4" fmla="*/ 1464880 h 2802183"/>
              <a:gd name="connsiteX5" fmla="*/ 954704 w 1743925"/>
              <a:gd name="connsiteY5" fmla="*/ 1677532 h 2802183"/>
              <a:gd name="connsiteX6" fmla="*/ 635728 w 1743925"/>
              <a:gd name="connsiteY6" fmla="*/ 1677532 h 2802183"/>
              <a:gd name="connsiteX7" fmla="*/ 391179 w 1743925"/>
              <a:gd name="connsiteY7" fmla="*/ 1464880 h 2802183"/>
              <a:gd name="connsiteX8" fmla="*/ 795216 w 1743925"/>
              <a:gd name="connsiteY8" fmla="*/ 933253 h 2802183"/>
              <a:gd name="connsiteX9" fmla="*/ 720789 w 1743925"/>
              <a:gd name="connsiteY9" fmla="*/ 582378 h 2802183"/>
              <a:gd name="connsiteX10" fmla="*/ 348648 w 1743925"/>
              <a:gd name="connsiteY10" fmla="*/ 72015 h 2802183"/>
              <a:gd name="connsiteX11" fmla="*/ 61569 w 1743925"/>
              <a:gd name="connsiteY11" fmla="*/ 40118 h 2802183"/>
              <a:gd name="connsiteX12" fmla="*/ 29672 w 1743925"/>
              <a:gd name="connsiteY12" fmla="*/ 465420 h 2802183"/>
              <a:gd name="connsiteX13" fmla="*/ 412445 w 1743925"/>
              <a:gd name="connsiteY13" fmla="*/ 869456 h 2802183"/>
              <a:gd name="connsiteX14" fmla="*/ 221057 w 1743925"/>
              <a:gd name="connsiteY14" fmla="*/ 1284127 h 2802183"/>
              <a:gd name="connsiteX15" fmla="*/ 8407 w 1743925"/>
              <a:gd name="connsiteY15" fmla="*/ 2017773 h 2802183"/>
              <a:gd name="connsiteX16" fmla="*/ 263588 w 1743925"/>
              <a:gd name="connsiteY16" fmla="*/ 2336750 h 2802183"/>
              <a:gd name="connsiteX17" fmla="*/ 550667 w 1743925"/>
              <a:gd name="connsiteY17" fmla="*/ 2474973 h 2802183"/>
              <a:gd name="connsiteX18" fmla="*/ 848379 w 1743925"/>
              <a:gd name="connsiteY18" fmla="*/ 2241057 h 2802183"/>
              <a:gd name="connsiteX19" fmla="*/ 1231151 w 1743925"/>
              <a:gd name="connsiteY19" fmla="*/ 1868918 h 2802183"/>
              <a:gd name="connsiteX20" fmla="*/ 1454435 w 1743925"/>
              <a:gd name="connsiteY20" fmla="*/ 1656266 h 2802183"/>
              <a:gd name="connsiteX21" fmla="*/ 1603290 w 1743925"/>
              <a:gd name="connsiteY21" fmla="*/ 1656266 h 2802183"/>
              <a:gd name="connsiteX22" fmla="*/ 1592658 w 1743925"/>
              <a:gd name="connsiteY22" fmla="*/ 1868918 h 2802183"/>
              <a:gd name="connsiteX23" fmla="*/ 1337477 w 1743925"/>
              <a:gd name="connsiteY23" fmla="*/ 2113466 h 2802183"/>
              <a:gd name="connsiteX24" fmla="*/ 986602 w 1743925"/>
              <a:gd name="connsiteY24" fmla="*/ 2358015 h 2802183"/>
              <a:gd name="connsiteX25" fmla="*/ 720788 w 1743925"/>
              <a:gd name="connsiteY25" fmla="*/ 2591932 h 2802183"/>
              <a:gd name="connsiteX26" fmla="*/ 720788 w 1743925"/>
              <a:gd name="connsiteY26" fmla="*/ 2793950 h 2802183"/>
              <a:gd name="connsiteX27" fmla="*/ 890909 w 1743925"/>
              <a:gd name="connsiteY27" fmla="*/ 2730155 h 2802183"/>
              <a:gd name="connsiteX28" fmla="*/ 1135458 w 1743925"/>
              <a:gd name="connsiteY28" fmla="*/ 2432443 h 2802183"/>
              <a:gd name="connsiteX0" fmla="*/ 1371977 w 1743925"/>
              <a:gd name="connsiteY0" fmla="*/ 2220844 h 2802183"/>
              <a:gd name="connsiteX1" fmla="*/ 1613923 w 1743925"/>
              <a:gd name="connsiteY1" fmla="*/ 1975243 h 2802183"/>
              <a:gd name="connsiteX2" fmla="*/ 1741514 w 1743925"/>
              <a:gd name="connsiteY2" fmla="*/ 1560573 h 2802183"/>
              <a:gd name="connsiteX3" fmla="*/ 1507597 w 1743925"/>
              <a:gd name="connsiteY3" fmla="*/ 1294759 h 2802183"/>
              <a:gd name="connsiteX4" fmla="*/ 1156723 w 1743925"/>
              <a:gd name="connsiteY4" fmla="*/ 1464880 h 2802183"/>
              <a:gd name="connsiteX5" fmla="*/ 954704 w 1743925"/>
              <a:gd name="connsiteY5" fmla="*/ 1677532 h 2802183"/>
              <a:gd name="connsiteX6" fmla="*/ 635728 w 1743925"/>
              <a:gd name="connsiteY6" fmla="*/ 1677532 h 2802183"/>
              <a:gd name="connsiteX7" fmla="*/ 391179 w 1743925"/>
              <a:gd name="connsiteY7" fmla="*/ 1464880 h 2802183"/>
              <a:gd name="connsiteX8" fmla="*/ 795216 w 1743925"/>
              <a:gd name="connsiteY8" fmla="*/ 933253 h 2802183"/>
              <a:gd name="connsiteX9" fmla="*/ 720789 w 1743925"/>
              <a:gd name="connsiteY9" fmla="*/ 582378 h 2802183"/>
              <a:gd name="connsiteX10" fmla="*/ 348648 w 1743925"/>
              <a:gd name="connsiteY10" fmla="*/ 72015 h 2802183"/>
              <a:gd name="connsiteX11" fmla="*/ 61569 w 1743925"/>
              <a:gd name="connsiteY11" fmla="*/ 40118 h 2802183"/>
              <a:gd name="connsiteX12" fmla="*/ 29672 w 1743925"/>
              <a:gd name="connsiteY12" fmla="*/ 465420 h 2802183"/>
              <a:gd name="connsiteX13" fmla="*/ 412445 w 1743925"/>
              <a:gd name="connsiteY13" fmla="*/ 869456 h 2802183"/>
              <a:gd name="connsiteX14" fmla="*/ 221057 w 1743925"/>
              <a:gd name="connsiteY14" fmla="*/ 1284127 h 2802183"/>
              <a:gd name="connsiteX15" fmla="*/ 114733 w 1743925"/>
              <a:gd name="connsiteY15" fmla="*/ 1560573 h 2802183"/>
              <a:gd name="connsiteX16" fmla="*/ 8407 w 1743925"/>
              <a:gd name="connsiteY16" fmla="*/ 2017773 h 2802183"/>
              <a:gd name="connsiteX17" fmla="*/ 263588 w 1743925"/>
              <a:gd name="connsiteY17" fmla="*/ 2336750 h 2802183"/>
              <a:gd name="connsiteX18" fmla="*/ 550667 w 1743925"/>
              <a:gd name="connsiteY18" fmla="*/ 2474973 h 2802183"/>
              <a:gd name="connsiteX19" fmla="*/ 848379 w 1743925"/>
              <a:gd name="connsiteY19" fmla="*/ 2241057 h 2802183"/>
              <a:gd name="connsiteX20" fmla="*/ 1231151 w 1743925"/>
              <a:gd name="connsiteY20" fmla="*/ 1868918 h 2802183"/>
              <a:gd name="connsiteX21" fmla="*/ 1454435 w 1743925"/>
              <a:gd name="connsiteY21" fmla="*/ 1656266 h 2802183"/>
              <a:gd name="connsiteX22" fmla="*/ 1603290 w 1743925"/>
              <a:gd name="connsiteY22" fmla="*/ 1656266 h 2802183"/>
              <a:gd name="connsiteX23" fmla="*/ 1592658 w 1743925"/>
              <a:gd name="connsiteY23" fmla="*/ 1868918 h 2802183"/>
              <a:gd name="connsiteX24" fmla="*/ 1337477 w 1743925"/>
              <a:gd name="connsiteY24" fmla="*/ 2113466 h 2802183"/>
              <a:gd name="connsiteX25" fmla="*/ 986602 w 1743925"/>
              <a:gd name="connsiteY25" fmla="*/ 2358015 h 2802183"/>
              <a:gd name="connsiteX26" fmla="*/ 720788 w 1743925"/>
              <a:gd name="connsiteY26" fmla="*/ 2591932 h 2802183"/>
              <a:gd name="connsiteX27" fmla="*/ 720788 w 1743925"/>
              <a:gd name="connsiteY27" fmla="*/ 2793950 h 2802183"/>
              <a:gd name="connsiteX28" fmla="*/ 890909 w 1743925"/>
              <a:gd name="connsiteY28" fmla="*/ 2730155 h 2802183"/>
              <a:gd name="connsiteX29" fmla="*/ 1135458 w 1743925"/>
              <a:gd name="connsiteY29" fmla="*/ 2432443 h 2802183"/>
              <a:gd name="connsiteX0" fmla="*/ 1612345 w 1984293"/>
              <a:gd name="connsiteY0" fmla="*/ 2220844 h 2802183"/>
              <a:gd name="connsiteX1" fmla="*/ 1854291 w 1984293"/>
              <a:gd name="connsiteY1" fmla="*/ 1975243 h 2802183"/>
              <a:gd name="connsiteX2" fmla="*/ 1981882 w 1984293"/>
              <a:gd name="connsiteY2" fmla="*/ 1560573 h 2802183"/>
              <a:gd name="connsiteX3" fmla="*/ 1747965 w 1984293"/>
              <a:gd name="connsiteY3" fmla="*/ 1294759 h 2802183"/>
              <a:gd name="connsiteX4" fmla="*/ 1397091 w 1984293"/>
              <a:gd name="connsiteY4" fmla="*/ 1464880 h 2802183"/>
              <a:gd name="connsiteX5" fmla="*/ 1195072 w 1984293"/>
              <a:gd name="connsiteY5" fmla="*/ 1677532 h 2802183"/>
              <a:gd name="connsiteX6" fmla="*/ 876096 w 1984293"/>
              <a:gd name="connsiteY6" fmla="*/ 1677532 h 2802183"/>
              <a:gd name="connsiteX7" fmla="*/ 631547 w 1984293"/>
              <a:gd name="connsiteY7" fmla="*/ 1464880 h 2802183"/>
              <a:gd name="connsiteX8" fmla="*/ 1035584 w 1984293"/>
              <a:gd name="connsiteY8" fmla="*/ 933253 h 2802183"/>
              <a:gd name="connsiteX9" fmla="*/ 961157 w 1984293"/>
              <a:gd name="connsiteY9" fmla="*/ 582378 h 2802183"/>
              <a:gd name="connsiteX10" fmla="*/ 589016 w 1984293"/>
              <a:gd name="connsiteY10" fmla="*/ 72015 h 2802183"/>
              <a:gd name="connsiteX11" fmla="*/ 301937 w 1984293"/>
              <a:gd name="connsiteY11" fmla="*/ 40118 h 2802183"/>
              <a:gd name="connsiteX12" fmla="*/ 270040 w 1984293"/>
              <a:gd name="connsiteY12" fmla="*/ 465420 h 2802183"/>
              <a:gd name="connsiteX13" fmla="*/ 652813 w 1984293"/>
              <a:gd name="connsiteY13" fmla="*/ 869456 h 2802183"/>
              <a:gd name="connsiteX14" fmla="*/ 461425 w 1984293"/>
              <a:gd name="connsiteY14" fmla="*/ 1284127 h 2802183"/>
              <a:gd name="connsiteX15" fmla="*/ 4226 w 1984293"/>
              <a:gd name="connsiteY15" fmla="*/ 1422350 h 2802183"/>
              <a:gd name="connsiteX16" fmla="*/ 248775 w 1984293"/>
              <a:gd name="connsiteY16" fmla="*/ 2017773 h 2802183"/>
              <a:gd name="connsiteX17" fmla="*/ 503956 w 1984293"/>
              <a:gd name="connsiteY17" fmla="*/ 2336750 h 2802183"/>
              <a:gd name="connsiteX18" fmla="*/ 791035 w 1984293"/>
              <a:gd name="connsiteY18" fmla="*/ 2474973 h 2802183"/>
              <a:gd name="connsiteX19" fmla="*/ 1088747 w 1984293"/>
              <a:gd name="connsiteY19" fmla="*/ 2241057 h 2802183"/>
              <a:gd name="connsiteX20" fmla="*/ 1471519 w 1984293"/>
              <a:gd name="connsiteY20" fmla="*/ 1868918 h 2802183"/>
              <a:gd name="connsiteX21" fmla="*/ 1694803 w 1984293"/>
              <a:gd name="connsiteY21" fmla="*/ 1656266 h 2802183"/>
              <a:gd name="connsiteX22" fmla="*/ 1843658 w 1984293"/>
              <a:gd name="connsiteY22" fmla="*/ 1656266 h 2802183"/>
              <a:gd name="connsiteX23" fmla="*/ 1833026 w 1984293"/>
              <a:gd name="connsiteY23" fmla="*/ 1868918 h 2802183"/>
              <a:gd name="connsiteX24" fmla="*/ 1577845 w 1984293"/>
              <a:gd name="connsiteY24" fmla="*/ 2113466 h 2802183"/>
              <a:gd name="connsiteX25" fmla="*/ 1226970 w 1984293"/>
              <a:gd name="connsiteY25" fmla="*/ 2358015 h 2802183"/>
              <a:gd name="connsiteX26" fmla="*/ 961156 w 1984293"/>
              <a:gd name="connsiteY26" fmla="*/ 2591932 h 2802183"/>
              <a:gd name="connsiteX27" fmla="*/ 961156 w 1984293"/>
              <a:gd name="connsiteY27" fmla="*/ 2793950 h 2802183"/>
              <a:gd name="connsiteX28" fmla="*/ 1131277 w 1984293"/>
              <a:gd name="connsiteY28" fmla="*/ 2730155 h 2802183"/>
              <a:gd name="connsiteX29" fmla="*/ 1375826 w 1984293"/>
              <a:gd name="connsiteY29" fmla="*/ 2432443 h 2802183"/>
              <a:gd name="connsiteX0" fmla="*/ 1612345 w 1984293"/>
              <a:gd name="connsiteY0" fmla="*/ 2220844 h 2802183"/>
              <a:gd name="connsiteX1" fmla="*/ 1854291 w 1984293"/>
              <a:gd name="connsiteY1" fmla="*/ 1975243 h 2802183"/>
              <a:gd name="connsiteX2" fmla="*/ 1981882 w 1984293"/>
              <a:gd name="connsiteY2" fmla="*/ 1560573 h 2802183"/>
              <a:gd name="connsiteX3" fmla="*/ 1747965 w 1984293"/>
              <a:gd name="connsiteY3" fmla="*/ 1294759 h 2802183"/>
              <a:gd name="connsiteX4" fmla="*/ 1397091 w 1984293"/>
              <a:gd name="connsiteY4" fmla="*/ 1464880 h 2802183"/>
              <a:gd name="connsiteX5" fmla="*/ 1195072 w 1984293"/>
              <a:gd name="connsiteY5" fmla="*/ 1677532 h 2802183"/>
              <a:gd name="connsiteX6" fmla="*/ 876096 w 1984293"/>
              <a:gd name="connsiteY6" fmla="*/ 1677532 h 2802183"/>
              <a:gd name="connsiteX7" fmla="*/ 631547 w 1984293"/>
              <a:gd name="connsiteY7" fmla="*/ 1464880 h 2802183"/>
              <a:gd name="connsiteX8" fmla="*/ 1035584 w 1984293"/>
              <a:gd name="connsiteY8" fmla="*/ 933253 h 2802183"/>
              <a:gd name="connsiteX9" fmla="*/ 961157 w 1984293"/>
              <a:gd name="connsiteY9" fmla="*/ 582378 h 2802183"/>
              <a:gd name="connsiteX10" fmla="*/ 589016 w 1984293"/>
              <a:gd name="connsiteY10" fmla="*/ 72015 h 2802183"/>
              <a:gd name="connsiteX11" fmla="*/ 301937 w 1984293"/>
              <a:gd name="connsiteY11" fmla="*/ 40118 h 2802183"/>
              <a:gd name="connsiteX12" fmla="*/ 270040 w 1984293"/>
              <a:gd name="connsiteY12" fmla="*/ 465420 h 2802183"/>
              <a:gd name="connsiteX13" fmla="*/ 652813 w 1984293"/>
              <a:gd name="connsiteY13" fmla="*/ 869456 h 2802183"/>
              <a:gd name="connsiteX14" fmla="*/ 344467 w 1984293"/>
              <a:gd name="connsiteY14" fmla="*/ 1241597 h 2802183"/>
              <a:gd name="connsiteX15" fmla="*/ 4226 w 1984293"/>
              <a:gd name="connsiteY15" fmla="*/ 1422350 h 2802183"/>
              <a:gd name="connsiteX16" fmla="*/ 248775 w 1984293"/>
              <a:gd name="connsiteY16" fmla="*/ 2017773 h 2802183"/>
              <a:gd name="connsiteX17" fmla="*/ 503956 w 1984293"/>
              <a:gd name="connsiteY17" fmla="*/ 2336750 h 2802183"/>
              <a:gd name="connsiteX18" fmla="*/ 791035 w 1984293"/>
              <a:gd name="connsiteY18" fmla="*/ 2474973 h 2802183"/>
              <a:gd name="connsiteX19" fmla="*/ 1088747 w 1984293"/>
              <a:gd name="connsiteY19" fmla="*/ 2241057 h 2802183"/>
              <a:gd name="connsiteX20" fmla="*/ 1471519 w 1984293"/>
              <a:gd name="connsiteY20" fmla="*/ 1868918 h 2802183"/>
              <a:gd name="connsiteX21" fmla="*/ 1694803 w 1984293"/>
              <a:gd name="connsiteY21" fmla="*/ 1656266 h 2802183"/>
              <a:gd name="connsiteX22" fmla="*/ 1843658 w 1984293"/>
              <a:gd name="connsiteY22" fmla="*/ 1656266 h 2802183"/>
              <a:gd name="connsiteX23" fmla="*/ 1833026 w 1984293"/>
              <a:gd name="connsiteY23" fmla="*/ 1868918 h 2802183"/>
              <a:gd name="connsiteX24" fmla="*/ 1577845 w 1984293"/>
              <a:gd name="connsiteY24" fmla="*/ 2113466 h 2802183"/>
              <a:gd name="connsiteX25" fmla="*/ 1226970 w 1984293"/>
              <a:gd name="connsiteY25" fmla="*/ 2358015 h 2802183"/>
              <a:gd name="connsiteX26" fmla="*/ 961156 w 1984293"/>
              <a:gd name="connsiteY26" fmla="*/ 2591932 h 2802183"/>
              <a:gd name="connsiteX27" fmla="*/ 961156 w 1984293"/>
              <a:gd name="connsiteY27" fmla="*/ 2793950 h 2802183"/>
              <a:gd name="connsiteX28" fmla="*/ 1131277 w 1984293"/>
              <a:gd name="connsiteY28" fmla="*/ 2730155 h 2802183"/>
              <a:gd name="connsiteX29" fmla="*/ 1375826 w 1984293"/>
              <a:gd name="connsiteY29" fmla="*/ 2432443 h 2802183"/>
              <a:gd name="connsiteX0" fmla="*/ 1612345 w 1984293"/>
              <a:gd name="connsiteY0" fmla="*/ 2220844 h 2802183"/>
              <a:gd name="connsiteX1" fmla="*/ 1854291 w 1984293"/>
              <a:gd name="connsiteY1" fmla="*/ 1975243 h 2802183"/>
              <a:gd name="connsiteX2" fmla="*/ 1981882 w 1984293"/>
              <a:gd name="connsiteY2" fmla="*/ 1560573 h 2802183"/>
              <a:gd name="connsiteX3" fmla="*/ 1747965 w 1984293"/>
              <a:gd name="connsiteY3" fmla="*/ 1294759 h 2802183"/>
              <a:gd name="connsiteX4" fmla="*/ 1397091 w 1984293"/>
              <a:gd name="connsiteY4" fmla="*/ 1464880 h 2802183"/>
              <a:gd name="connsiteX5" fmla="*/ 1195072 w 1984293"/>
              <a:gd name="connsiteY5" fmla="*/ 1677532 h 2802183"/>
              <a:gd name="connsiteX6" fmla="*/ 876096 w 1984293"/>
              <a:gd name="connsiteY6" fmla="*/ 1677532 h 2802183"/>
              <a:gd name="connsiteX7" fmla="*/ 631547 w 1984293"/>
              <a:gd name="connsiteY7" fmla="*/ 1464880 h 2802183"/>
              <a:gd name="connsiteX8" fmla="*/ 1035584 w 1984293"/>
              <a:gd name="connsiteY8" fmla="*/ 933253 h 2802183"/>
              <a:gd name="connsiteX9" fmla="*/ 961157 w 1984293"/>
              <a:gd name="connsiteY9" fmla="*/ 582378 h 2802183"/>
              <a:gd name="connsiteX10" fmla="*/ 589016 w 1984293"/>
              <a:gd name="connsiteY10" fmla="*/ 72015 h 2802183"/>
              <a:gd name="connsiteX11" fmla="*/ 301937 w 1984293"/>
              <a:gd name="connsiteY11" fmla="*/ 40118 h 2802183"/>
              <a:gd name="connsiteX12" fmla="*/ 270040 w 1984293"/>
              <a:gd name="connsiteY12" fmla="*/ 465420 h 2802183"/>
              <a:gd name="connsiteX13" fmla="*/ 503957 w 1984293"/>
              <a:gd name="connsiteY13" fmla="*/ 890721 h 2802183"/>
              <a:gd name="connsiteX14" fmla="*/ 344467 w 1984293"/>
              <a:gd name="connsiteY14" fmla="*/ 1241597 h 2802183"/>
              <a:gd name="connsiteX15" fmla="*/ 4226 w 1984293"/>
              <a:gd name="connsiteY15" fmla="*/ 1422350 h 2802183"/>
              <a:gd name="connsiteX16" fmla="*/ 248775 w 1984293"/>
              <a:gd name="connsiteY16" fmla="*/ 2017773 h 2802183"/>
              <a:gd name="connsiteX17" fmla="*/ 503956 w 1984293"/>
              <a:gd name="connsiteY17" fmla="*/ 2336750 h 2802183"/>
              <a:gd name="connsiteX18" fmla="*/ 791035 w 1984293"/>
              <a:gd name="connsiteY18" fmla="*/ 2474973 h 2802183"/>
              <a:gd name="connsiteX19" fmla="*/ 1088747 w 1984293"/>
              <a:gd name="connsiteY19" fmla="*/ 2241057 h 2802183"/>
              <a:gd name="connsiteX20" fmla="*/ 1471519 w 1984293"/>
              <a:gd name="connsiteY20" fmla="*/ 1868918 h 2802183"/>
              <a:gd name="connsiteX21" fmla="*/ 1694803 w 1984293"/>
              <a:gd name="connsiteY21" fmla="*/ 1656266 h 2802183"/>
              <a:gd name="connsiteX22" fmla="*/ 1843658 w 1984293"/>
              <a:gd name="connsiteY22" fmla="*/ 1656266 h 2802183"/>
              <a:gd name="connsiteX23" fmla="*/ 1833026 w 1984293"/>
              <a:gd name="connsiteY23" fmla="*/ 1868918 h 2802183"/>
              <a:gd name="connsiteX24" fmla="*/ 1577845 w 1984293"/>
              <a:gd name="connsiteY24" fmla="*/ 2113466 h 2802183"/>
              <a:gd name="connsiteX25" fmla="*/ 1226970 w 1984293"/>
              <a:gd name="connsiteY25" fmla="*/ 2358015 h 2802183"/>
              <a:gd name="connsiteX26" fmla="*/ 961156 w 1984293"/>
              <a:gd name="connsiteY26" fmla="*/ 2591932 h 2802183"/>
              <a:gd name="connsiteX27" fmla="*/ 961156 w 1984293"/>
              <a:gd name="connsiteY27" fmla="*/ 2793950 h 2802183"/>
              <a:gd name="connsiteX28" fmla="*/ 1131277 w 1984293"/>
              <a:gd name="connsiteY28" fmla="*/ 2730155 h 2802183"/>
              <a:gd name="connsiteX29" fmla="*/ 1375826 w 1984293"/>
              <a:gd name="connsiteY29" fmla="*/ 2432443 h 2802183"/>
              <a:gd name="connsiteX0" fmla="*/ 1612345 w 1984293"/>
              <a:gd name="connsiteY0" fmla="*/ 2220844 h 2802183"/>
              <a:gd name="connsiteX1" fmla="*/ 1854291 w 1984293"/>
              <a:gd name="connsiteY1" fmla="*/ 1975243 h 2802183"/>
              <a:gd name="connsiteX2" fmla="*/ 1981882 w 1984293"/>
              <a:gd name="connsiteY2" fmla="*/ 1560573 h 2802183"/>
              <a:gd name="connsiteX3" fmla="*/ 1747965 w 1984293"/>
              <a:gd name="connsiteY3" fmla="*/ 1294759 h 2802183"/>
              <a:gd name="connsiteX4" fmla="*/ 1397091 w 1984293"/>
              <a:gd name="connsiteY4" fmla="*/ 1464880 h 2802183"/>
              <a:gd name="connsiteX5" fmla="*/ 1195072 w 1984293"/>
              <a:gd name="connsiteY5" fmla="*/ 1677532 h 2802183"/>
              <a:gd name="connsiteX6" fmla="*/ 876096 w 1984293"/>
              <a:gd name="connsiteY6" fmla="*/ 1677532 h 2802183"/>
              <a:gd name="connsiteX7" fmla="*/ 631547 w 1984293"/>
              <a:gd name="connsiteY7" fmla="*/ 1464880 h 2802183"/>
              <a:gd name="connsiteX8" fmla="*/ 1035584 w 1984293"/>
              <a:gd name="connsiteY8" fmla="*/ 933253 h 2802183"/>
              <a:gd name="connsiteX9" fmla="*/ 961157 w 1984293"/>
              <a:gd name="connsiteY9" fmla="*/ 582378 h 2802183"/>
              <a:gd name="connsiteX10" fmla="*/ 589016 w 1984293"/>
              <a:gd name="connsiteY10" fmla="*/ 72015 h 2802183"/>
              <a:gd name="connsiteX11" fmla="*/ 301937 w 1984293"/>
              <a:gd name="connsiteY11" fmla="*/ 40118 h 2802183"/>
              <a:gd name="connsiteX12" fmla="*/ 270040 w 1984293"/>
              <a:gd name="connsiteY12" fmla="*/ 465420 h 2802183"/>
              <a:gd name="connsiteX13" fmla="*/ 503957 w 1984293"/>
              <a:gd name="connsiteY13" fmla="*/ 890721 h 2802183"/>
              <a:gd name="connsiteX14" fmla="*/ 291304 w 1984293"/>
              <a:gd name="connsiteY14" fmla="*/ 1220332 h 2802183"/>
              <a:gd name="connsiteX15" fmla="*/ 4226 w 1984293"/>
              <a:gd name="connsiteY15" fmla="*/ 1422350 h 2802183"/>
              <a:gd name="connsiteX16" fmla="*/ 248775 w 1984293"/>
              <a:gd name="connsiteY16" fmla="*/ 2017773 h 2802183"/>
              <a:gd name="connsiteX17" fmla="*/ 503956 w 1984293"/>
              <a:gd name="connsiteY17" fmla="*/ 2336750 h 2802183"/>
              <a:gd name="connsiteX18" fmla="*/ 791035 w 1984293"/>
              <a:gd name="connsiteY18" fmla="*/ 2474973 h 2802183"/>
              <a:gd name="connsiteX19" fmla="*/ 1088747 w 1984293"/>
              <a:gd name="connsiteY19" fmla="*/ 2241057 h 2802183"/>
              <a:gd name="connsiteX20" fmla="*/ 1471519 w 1984293"/>
              <a:gd name="connsiteY20" fmla="*/ 1868918 h 2802183"/>
              <a:gd name="connsiteX21" fmla="*/ 1694803 w 1984293"/>
              <a:gd name="connsiteY21" fmla="*/ 1656266 h 2802183"/>
              <a:gd name="connsiteX22" fmla="*/ 1843658 w 1984293"/>
              <a:gd name="connsiteY22" fmla="*/ 1656266 h 2802183"/>
              <a:gd name="connsiteX23" fmla="*/ 1833026 w 1984293"/>
              <a:gd name="connsiteY23" fmla="*/ 1868918 h 2802183"/>
              <a:gd name="connsiteX24" fmla="*/ 1577845 w 1984293"/>
              <a:gd name="connsiteY24" fmla="*/ 2113466 h 2802183"/>
              <a:gd name="connsiteX25" fmla="*/ 1226970 w 1984293"/>
              <a:gd name="connsiteY25" fmla="*/ 2358015 h 2802183"/>
              <a:gd name="connsiteX26" fmla="*/ 961156 w 1984293"/>
              <a:gd name="connsiteY26" fmla="*/ 2591932 h 2802183"/>
              <a:gd name="connsiteX27" fmla="*/ 961156 w 1984293"/>
              <a:gd name="connsiteY27" fmla="*/ 2793950 h 2802183"/>
              <a:gd name="connsiteX28" fmla="*/ 1131277 w 1984293"/>
              <a:gd name="connsiteY28" fmla="*/ 2730155 h 2802183"/>
              <a:gd name="connsiteX29" fmla="*/ 1375826 w 1984293"/>
              <a:gd name="connsiteY29" fmla="*/ 2432443 h 2802183"/>
              <a:gd name="connsiteX0" fmla="*/ 1601888 w 1973836"/>
              <a:gd name="connsiteY0" fmla="*/ 2220844 h 2802183"/>
              <a:gd name="connsiteX1" fmla="*/ 1843834 w 1973836"/>
              <a:gd name="connsiteY1" fmla="*/ 1975243 h 2802183"/>
              <a:gd name="connsiteX2" fmla="*/ 1971425 w 1973836"/>
              <a:gd name="connsiteY2" fmla="*/ 1560573 h 2802183"/>
              <a:gd name="connsiteX3" fmla="*/ 1737508 w 1973836"/>
              <a:gd name="connsiteY3" fmla="*/ 1294759 h 2802183"/>
              <a:gd name="connsiteX4" fmla="*/ 1386634 w 1973836"/>
              <a:gd name="connsiteY4" fmla="*/ 1464880 h 2802183"/>
              <a:gd name="connsiteX5" fmla="*/ 1184615 w 1973836"/>
              <a:gd name="connsiteY5" fmla="*/ 1677532 h 2802183"/>
              <a:gd name="connsiteX6" fmla="*/ 865639 w 1973836"/>
              <a:gd name="connsiteY6" fmla="*/ 1677532 h 2802183"/>
              <a:gd name="connsiteX7" fmla="*/ 621090 w 1973836"/>
              <a:gd name="connsiteY7" fmla="*/ 1464880 h 2802183"/>
              <a:gd name="connsiteX8" fmla="*/ 1025127 w 1973836"/>
              <a:gd name="connsiteY8" fmla="*/ 933253 h 2802183"/>
              <a:gd name="connsiteX9" fmla="*/ 950700 w 1973836"/>
              <a:gd name="connsiteY9" fmla="*/ 582378 h 2802183"/>
              <a:gd name="connsiteX10" fmla="*/ 578559 w 1973836"/>
              <a:gd name="connsiteY10" fmla="*/ 72015 h 2802183"/>
              <a:gd name="connsiteX11" fmla="*/ 291480 w 1973836"/>
              <a:gd name="connsiteY11" fmla="*/ 40118 h 2802183"/>
              <a:gd name="connsiteX12" fmla="*/ 259583 w 1973836"/>
              <a:gd name="connsiteY12" fmla="*/ 465420 h 2802183"/>
              <a:gd name="connsiteX13" fmla="*/ 493500 w 1973836"/>
              <a:gd name="connsiteY13" fmla="*/ 890721 h 2802183"/>
              <a:gd name="connsiteX14" fmla="*/ 280847 w 1973836"/>
              <a:gd name="connsiteY14" fmla="*/ 1220332 h 2802183"/>
              <a:gd name="connsiteX15" fmla="*/ 4401 w 1973836"/>
              <a:gd name="connsiteY15" fmla="*/ 1486145 h 2802183"/>
              <a:gd name="connsiteX16" fmla="*/ 238318 w 1973836"/>
              <a:gd name="connsiteY16" fmla="*/ 2017773 h 2802183"/>
              <a:gd name="connsiteX17" fmla="*/ 493499 w 1973836"/>
              <a:gd name="connsiteY17" fmla="*/ 2336750 h 2802183"/>
              <a:gd name="connsiteX18" fmla="*/ 780578 w 1973836"/>
              <a:gd name="connsiteY18" fmla="*/ 2474973 h 2802183"/>
              <a:gd name="connsiteX19" fmla="*/ 1078290 w 1973836"/>
              <a:gd name="connsiteY19" fmla="*/ 2241057 h 2802183"/>
              <a:gd name="connsiteX20" fmla="*/ 1461062 w 1973836"/>
              <a:gd name="connsiteY20" fmla="*/ 1868918 h 2802183"/>
              <a:gd name="connsiteX21" fmla="*/ 1684346 w 1973836"/>
              <a:gd name="connsiteY21" fmla="*/ 1656266 h 2802183"/>
              <a:gd name="connsiteX22" fmla="*/ 1833201 w 1973836"/>
              <a:gd name="connsiteY22" fmla="*/ 1656266 h 2802183"/>
              <a:gd name="connsiteX23" fmla="*/ 1822569 w 1973836"/>
              <a:gd name="connsiteY23" fmla="*/ 1868918 h 2802183"/>
              <a:gd name="connsiteX24" fmla="*/ 1567388 w 1973836"/>
              <a:gd name="connsiteY24" fmla="*/ 2113466 h 2802183"/>
              <a:gd name="connsiteX25" fmla="*/ 1216513 w 1973836"/>
              <a:gd name="connsiteY25" fmla="*/ 2358015 h 2802183"/>
              <a:gd name="connsiteX26" fmla="*/ 950699 w 1973836"/>
              <a:gd name="connsiteY26" fmla="*/ 2591932 h 2802183"/>
              <a:gd name="connsiteX27" fmla="*/ 950699 w 1973836"/>
              <a:gd name="connsiteY27" fmla="*/ 2793950 h 2802183"/>
              <a:gd name="connsiteX28" fmla="*/ 1120820 w 1973836"/>
              <a:gd name="connsiteY28" fmla="*/ 2730155 h 2802183"/>
              <a:gd name="connsiteX29" fmla="*/ 1365369 w 1973836"/>
              <a:gd name="connsiteY29" fmla="*/ 2432443 h 2802183"/>
              <a:gd name="connsiteX0" fmla="*/ 1601888 w 1973836"/>
              <a:gd name="connsiteY0" fmla="*/ 2220844 h 2802183"/>
              <a:gd name="connsiteX1" fmla="*/ 1843834 w 1973836"/>
              <a:gd name="connsiteY1" fmla="*/ 1975243 h 2802183"/>
              <a:gd name="connsiteX2" fmla="*/ 1971425 w 1973836"/>
              <a:gd name="connsiteY2" fmla="*/ 1560573 h 2802183"/>
              <a:gd name="connsiteX3" fmla="*/ 1737508 w 1973836"/>
              <a:gd name="connsiteY3" fmla="*/ 1294759 h 2802183"/>
              <a:gd name="connsiteX4" fmla="*/ 1386634 w 1973836"/>
              <a:gd name="connsiteY4" fmla="*/ 1464880 h 2802183"/>
              <a:gd name="connsiteX5" fmla="*/ 1184615 w 1973836"/>
              <a:gd name="connsiteY5" fmla="*/ 1677532 h 2802183"/>
              <a:gd name="connsiteX6" fmla="*/ 865639 w 1973836"/>
              <a:gd name="connsiteY6" fmla="*/ 1677532 h 2802183"/>
              <a:gd name="connsiteX7" fmla="*/ 621090 w 1973836"/>
              <a:gd name="connsiteY7" fmla="*/ 1464880 h 2802183"/>
              <a:gd name="connsiteX8" fmla="*/ 1025127 w 1973836"/>
              <a:gd name="connsiteY8" fmla="*/ 933253 h 2802183"/>
              <a:gd name="connsiteX9" fmla="*/ 950700 w 1973836"/>
              <a:gd name="connsiteY9" fmla="*/ 582378 h 2802183"/>
              <a:gd name="connsiteX10" fmla="*/ 578559 w 1973836"/>
              <a:gd name="connsiteY10" fmla="*/ 72015 h 2802183"/>
              <a:gd name="connsiteX11" fmla="*/ 291480 w 1973836"/>
              <a:gd name="connsiteY11" fmla="*/ 40118 h 2802183"/>
              <a:gd name="connsiteX12" fmla="*/ 259583 w 1973836"/>
              <a:gd name="connsiteY12" fmla="*/ 465420 h 2802183"/>
              <a:gd name="connsiteX13" fmla="*/ 493500 w 1973836"/>
              <a:gd name="connsiteY13" fmla="*/ 890721 h 2802183"/>
              <a:gd name="connsiteX14" fmla="*/ 248949 w 1973836"/>
              <a:gd name="connsiteY14" fmla="*/ 1209700 h 2802183"/>
              <a:gd name="connsiteX15" fmla="*/ 4401 w 1973836"/>
              <a:gd name="connsiteY15" fmla="*/ 1486145 h 2802183"/>
              <a:gd name="connsiteX16" fmla="*/ 238318 w 1973836"/>
              <a:gd name="connsiteY16" fmla="*/ 2017773 h 2802183"/>
              <a:gd name="connsiteX17" fmla="*/ 493499 w 1973836"/>
              <a:gd name="connsiteY17" fmla="*/ 2336750 h 2802183"/>
              <a:gd name="connsiteX18" fmla="*/ 780578 w 1973836"/>
              <a:gd name="connsiteY18" fmla="*/ 2474973 h 2802183"/>
              <a:gd name="connsiteX19" fmla="*/ 1078290 w 1973836"/>
              <a:gd name="connsiteY19" fmla="*/ 2241057 h 2802183"/>
              <a:gd name="connsiteX20" fmla="*/ 1461062 w 1973836"/>
              <a:gd name="connsiteY20" fmla="*/ 1868918 h 2802183"/>
              <a:gd name="connsiteX21" fmla="*/ 1684346 w 1973836"/>
              <a:gd name="connsiteY21" fmla="*/ 1656266 h 2802183"/>
              <a:gd name="connsiteX22" fmla="*/ 1833201 w 1973836"/>
              <a:gd name="connsiteY22" fmla="*/ 1656266 h 2802183"/>
              <a:gd name="connsiteX23" fmla="*/ 1822569 w 1973836"/>
              <a:gd name="connsiteY23" fmla="*/ 1868918 h 2802183"/>
              <a:gd name="connsiteX24" fmla="*/ 1567388 w 1973836"/>
              <a:gd name="connsiteY24" fmla="*/ 2113466 h 2802183"/>
              <a:gd name="connsiteX25" fmla="*/ 1216513 w 1973836"/>
              <a:gd name="connsiteY25" fmla="*/ 2358015 h 2802183"/>
              <a:gd name="connsiteX26" fmla="*/ 950699 w 1973836"/>
              <a:gd name="connsiteY26" fmla="*/ 2591932 h 2802183"/>
              <a:gd name="connsiteX27" fmla="*/ 950699 w 1973836"/>
              <a:gd name="connsiteY27" fmla="*/ 2793950 h 2802183"/>
              <a:gd name="connsiteX28" fmla="*/ 1120820 w 1973836"/>
              <a:gd name="connsiteY28" fmla="*/ 2730155 h 2802183"/>
              <a:gd name="connsiteX29" fmla="*/ 1365369 w 1973836"/>
              <a:gd name="connsiteY29" fmla="*/ 2432443 h 2802183"/>
              <a:gd name="connsiteX0" fmla="*/ 1601888 w 1973836"/>
              <a:gd name="connsiteY0" fmla="*/ 2220844 h 2802183"/>
              <a:gd name="connsiteX1" fmla="*/ 1843834 w 1973836"/>
              <a:gd name="connsiteY1" fmla="*/ 1975243 h 2802183"/>
              <a:gd name="connsiteX2" fmla="*/ 1971425 w 1973836"/>
              <a:gd name="connsiteY2" fmla="*/ 1560573 h 2802183"/>
              <a:gd name="connsiteX3" fmla="*/ 1737508 w 1973836"/>
              <a:gd name="connsiteY3" fmla="*/ 1294759 h 2802183"/>
              <a:gd name="connsiteX4" fmla="*/ 1386634 w 1973836"/>
              <a:gd name="connsiteY4" fmla="*/ 1464880 h 2802183"/>
              <a:gd name="connsiteX5" fmla="*/ 1184615 w 1973836"/>
              <a:gd name="connsiteY5" fmla="*/ 1677532 h 2802183"/>
              <a:gd name="connsiteX6" fmla="*/ 865639 w 1973836"/>
              <a:gd name="connsiteY6" fmla="*/ 1677532 h 2802183"/>
              <a:gd name="connsiteX7" fmla="*/ 621090 w 1973836"/>
              <a:gd name="connsiteY7" fmla="*/ 1464880 h 2802183"/>
              <a:gd name="connsiteX8" fmla="*/ 1025127 w 1973836"/>
              <a:gd name="connsiteY8" fmla="*/ 933253 h 2802183"/>
              <a:gd name="connsiteX9" fmla="*/ 950700 w 1973836"/>
              <a:gd name="connsiteY9" fmla="*/ 582378 h 2802183"/>
              <a:gd name="connsiteX10" fmla="*/ 578559 w 1973836"/>
              <a:gd name="connsiteY10" fmla="*/ 72015 h 2802183"/>
              <a:gd name="connsiteX11" fmla="*/ 291480 w 1973836"/>
              <a:gd name="connsiteY11" fmla="*/ 40118 h 2802183"/>
              <a:gd name="connsiteX12" fmla="*/ 259583 w 1973836"/>
              <a:gd name="connsiteY12" fmla="*/ 465420 h 2802183"/>
              <a:gd name="connsiteX13" fmla="*/ 493500 w 1973836"/>
              <a:gd name="connsiteY13" fmla="*/ 890721 h 2802183"/>
              <a:gd name="connsiteX14" fmla="*/ 217052 w 1973836"/>
              <a:gd name="connsiteY14" fmla="*/ 1209700 h 2802183"/>
              <a:gd name="connsiteX15" fmla="*/ 4401 w 1973836"/>
              <a:gd name="connsiteY15" fmla="*/ 1486145 h 2802183"/>
              <a:gd name="connsiteX16" fmla="*/ 238318 w 1973836"/>
              <a:gd name="connsiteY16" fmla="*/ 2017773 h 2802183"/>
              <a:gd name="connsiteX17" fmla="*/ 493499 w 1973836"/>
              <a:gd name="connsiteY17" fmla="*/ 2336750 h 2802183"/>
              <a:gd name="connsiteX18" fmla="*/ 780578 w 1973836"/>
              <a:gd name="connsiteY18" fmla="*/ 2474973 h 2802183"/>
              <a:gd name="connsiteX19" fmla="*/ 1078290 w 1973836"/>
              <a:gd name="connsiteY19" fmla="*/ 2241057 h 2802183"/>
              <a:gd name="connsiteX20" fmla="*/ 1461062 w 1973836"/>
              <a:gd name="connsiteY20" fmla="*/ 1868918 h 2802183"/>
              <a:gd name="connsiteX21" fmla="*/ 1684346 w 1973836"/>
              <a:gd name="connsiteY21" fmla="*/ 1656266 h 2802183"/>
              <a:gd name="connsiteX22" fmla="*/ 1833201 w 1973836"/>
              <a:gd name="connsiteY22" fmla="*/ 1656266 h 2802183"/>
              <a:gd name="connsiteX23" fmla="*/ 1822569 w 1973836"/>
              <a:gd name="connsiteY23" fmla="*/ 1868918 h 2802183"/>
              <a:gd name="connsiteX24" fmla="*/ 1567388 w 1973836"/>
              <a:gd name="connsiteY24" fmla="*/ 2113466 h 2802183"/>
              <a:gd name="connsiteX25" fmla="*/ 1216513 w 1973836"/>
              <a:gd name="connsiteY25" fmla="*/ 2358015 h 2802183"/>
              <a:gd name="connsiteX26" fmla="*/ 950699 w 1973836"/>
              <a:gd name="connsiteY26" fmla="*/ 2591932 h 2802183"/>
              <a:gd name="connsiteX27" fmla="*/ 950699 w 1973836"/>
              <a:gd name="connsiteY27" fmla="*/ 2793950 h 2802183"/>
              <a:gd name="connsiteX28" fmla="*/ 1120820 w 1973836"/>
              <a:gd name="connsiteY28" fmla="*/ 2730155 h 2802183"/>
              <a:gd name="connsiteX29" fmla="*/ 1365369 w 1973836"/>
              <a:gd name="connsiteY29" fmla="*/ 2432443 h 2802183"/>
              <a:gd name="connsiteX0" fmla="*/ 1601888 w 1973836"/>
              <a:gd name="connsiteY0" fmla="*/ 2220844 h 2802183"/>
              <a:gd name="connsiteX1" fmla="*/ 1843834 w 1973836"/>
              <a:gd name="connsiteY1" fmla="*/ 1975243 h 2802183"/>
              <a:gd name="connsiteX2" fmla="*/ 1971425 w 1973836"/>
              <a:gd name="connsiteY2" fmla="*/ 1560573 h 2802183"/>
              <a:gd name="connsiteX3" fmla="*/ 1737508 w 1973836"/>
              <a:gd name="connsiteY3" fmla="*/ 1294759 h 2802183"/>
              <a:gd name="connsiteX4" fmla="*/ 1386634 w 1973836"/>
              <a:gd name="connsiteY4" fmla="*/ 1464880 h 2802183"/>
              <a:gd name="connsiteX5" fmla="*/ 1184615 w 1973836"/>
              <a:gd name="connsiteY5" fmla="*/ 1677532 h 2802183"/>
              <a:gd name="connsiteX6" fmla="*/ 865639 w 1973836"/>
              <a:gd name="connsiteY6" fmla="*/ 1677532 h 2802183"/>
              <a:gd name="connsiteX7" fmla="*/ 621090 w 1973836"/>
              <a:gd name="connsiteY7" fmla="*/ 1464880 h 2802183"/>
              <a:gd name="connsiteX8" fmla="*/ 1025127 w 1973836"/>
              <a:gd name="connsiteY8" fmla="*/ 933253 h 2802183"/>
              <a:gd name="connsiteX9" fmla="*/ 950700 w 1973836"/>
              <a:gd name="connsiteY9" fmla="*/ 582378 h 2802183"/>
              <a:gd name="connsiteX10" fmla="*/ 578559 w 1973836"/>
              <a:gd name="connsiteY10" fmla="*/ 72015 h 2802183"/>
              <a:gd name="connsiteX11" fmla="*/ 291480 w 1973836"/>
              <a:gd name="connsiteY11" fmla="*/ 40118 h 2802183"/>
              <a:gd name="connsiteX12" fmla="*/ 259583 w 1973836"/>
              <a:gd name="connsiteY12" fmla="*/ 465420 h 2802183"/>
              <a:gd name="connsiteX13" fmla="*/ 493500 w 1973836"/>
              <a:gd name="connsiteY13" fmla="*/ 816293 h 2802183"/>
              <a:gd name="connsiteX14" fmla="*/ 217052 w 1973836"/>
              <a:gd name="connsiteY14" fmla="*/ 1209700 h 2802183"/>
              <a:gd name="connsiteX15" fmla="*/ 4401 w 1973836"/>
              <a:gd name="connsiteY15" fmla="*/ 1486145 h 2802183"/>
              <a:gd name="connsiteX16" fmla="*/ 238318 w 1973836"/>
              <a:gd name="connsiteY16" fmla="*/ 2017773 h 2802183"/>
              <a:gd name="connsiteX17" fmla="*/ 493499 w 1973836"/>
              <a:gd name="connsiteY17" fmla="*/ 2336750 h 2802183"/>
              <a:gd name="connsiteX18" fmla="*/ 780578 w 1973836"/>
              <a:gd name="connsiteY18" fmla="*/ 2474973 h 2802183"/>
              <a:gd name="connsiteX19" fmla="*/ 1078290 w 1973836"/>
              <a:gd name="connsiteY19" fmla="*/ 2241057 h 2802183"/>
              <a:gd name="connsiteX20" fmla="*/ 1461062 w 1973836"/>
              <a:gd name="connsiteY20" fmla="*/ 1868918 h 2802183"/>
              <a:gd name="connsiteX21" fmla="*/ 1684346 w 1973836"/>
              <a:gd name="connsiteY21" fmla="*/ 1656266 h 2802183"/>
              <a:gd name="connsiteX22" fmla="*/ 1833201 w 1973836"/>
              <a:gd name="connsiteY22" fmla="*/ 1656266 h 2802183"/>
              <a:gd name="connsiteX23" fmla="*/ 1822569 w 1973836"/>
              <a:gd name="connsiteY23" fmla="*/ 1868918 h 2802183"/>
              <a:gd name="connsiteX24" fmla="*/ 1567388 w 1973836"/>
              <a:gd name="connsiteY24" fmla="*/ 2113466 h 2802183"/>
              <a:gd name="connsiteX25" fmla="*/ 1216513 w 1973836"/>
              <a:gd name="connsiteY25" fmla="*/ 2358015 h 2802183"/>
              <a:gd name="connsiteX26" fmla="*/ 950699 w 1973836"/>
              <a:gd name="connsiteY26" fmla="*/ 2591932 h 2802183"/>
              <a:gd name="connsiteX27" fmla="*/ 950699 w 1973836"/>
              <a:gd name="connsiteY27" fmla="*/ 2793950 h 2802183"/>
              <a:gd name="connsiteX28" fmla="*/ 1120820 w 1973836"/>
              <a:gd name="connsiteY28" fmla="*/ 2730155 h 2802183"/>
              <a:gd name="connsiteX29" fmla="*/ 1365369 w 1973836"/>
              <a:gd name="connsiteY29" fmla="*/ 2432443 h 2802183"/>
              <a:gd name="connsiteX0" fmla="*/ 1601888 w 1973836"/>
              <a:gd name="connsiteY0" fmla="*/ 2220844 h 2802183"/>
              <a:gd name="connsiteX1" fmla="*/ 1843834 w 1973836"/>
              <a:gd name="connsiteY1" fmla="*/ 1975243 h 2802183"/>
              <a:gd name="connsiteX2" fmla="*/ 1971425 w 1973836"/>
              <a:gd name="connsiteY2" fmla="*/ 1560573 h 2802183"/>
              <a:gd name="connsiteX3" fmla="*/ 1737508 w 1973836"/>
              <a:gd name="connsiteY3" fmla="*/ 1294759 h 2802183"/>
              <a:gd name="connsiteX4" fmla="*/ 1386634 w 1973836"/>
              <a:gd name="connsiteY4" fmla="*/ 1464880 h 2802183"/>
              <a:gd name="connsiteX5" fmla="*/ 1184615 w 1973836"/>
              <a:gd name="connsiteY5" fmla="*/ 1677532 h 2802183"/>
              <a:gd name="connsiteX6" fmla="*/ 865639 w 1973836"/>
              <a:gd name="connsiteY6" fmla="*/ 1677532 h 2802183"/>
              <a:gd name="connsiteX7" fmla="*/ 621090 w 1973836"/>
              <a:gd name="connsiteY7" fmla="*/ 1464880 h 2802183"/>
              <a:gd name="connsiteX8" fmla="*/ 1025127 w 1973836"/>
              <a:gd name="connsiteY8" fmla="*/ 933253 h 2802183"/>
              <a:gd name="connsiteX9" fmla="*/ 950700 w 1973836"/>
              <a:gd name="connsiteY9" fmla="*/ 582378 h 2802183"/>
              <a:gd name="connsiteX10" fmla="*/ 578559 w 1973836"/>
              <a:gd name="connsiteY10" fmla="*/ 72015 h 2802183"/>
              <a:gd name="connsiteX11" fmla="*/ 291480 w 1973836"/>
              <a:gd name="connsiteY11" fmla="*/ 40118 h 2802183"/>
              <a:gd name="connsiteX12" fmla="*/ 259583 w 1973836"/>
              <a:gd name="connsiteY12" fmla="*/ 465420 h 2802183"/>
              <a:gd name="connsiteX13" fmla="*/ 493500 w 1973836"/>
              <a:gd name="connsiteY13" fmla="*/ 816293 h 2802183"/>
              <a:gd name="connsiteX14" fmla="*/ 185154 w 1973836"/>
              <a:gd name="connsiteY14" fmla="*/ 1199068 h 2802183"/>
              <a:gd name="connsiteX15" fmla="*/ 4401 w 1973836"/>
              <a:gd name="connsiteY15" fmla="*/ 1486145 h 2802183"/>
              <a:gd name="connsiteX16" fmla="*/ 238318 w 1973836"/>
              <a:gd name="connsiteY16" fmla="*/ 2017773 h 2802183"/>
              <a:gd name="connsiteX17" fmla="*/ 493499 w 1973836"/>
              <a:gd name="connsiteY17" fmla="*/ 2336750 h 2802183"/>
              <a:gd name="connsiteX18" fmla="*/ 780578 w 1973836"/>
              <a:gd name="connsiteY18" fmla="*/ 2474973 h 2802183"/>
              <a:gd name="connsiteX19" fmla="*/ 1078290 w 1973836"/>
              <a:gd name="connsiteY19" fmla="*/ 2241057 h 2802183"/>
              <a:gd name="connsiteX20" fmla="*/ 1461062 w 1973836"/>
              <a:gd name="connsiteY20" fmla="*/ 1868918 h 2802183"/>
              <a:gd name="connsiteX21" fmla="*/ 1684346 w 1973836"/>
              <a:gd name="connsiteY21" fmla="*/ 1656266 h 2802183"/>
              <a:gd name="connsiteX22" fmla="*/ 1833201 w 1973836"/>
              <a:gd name="connsiteY22" fmla="*/ 1656266 h 2802183"/>
              <a:gd name="connsiteX23" fmla="*/ 1822569 w 1973836"/>
              <a:gd name="connsiteY23" fmla="*/ 1868918 h 2802183"/>
              <a:gd name="connsiteX24" fmla="*/ 1567388 w 1973836"/>
              <a:gd name="connsiteY24" fmla="*/ 2113466 h 2802183"/>
              <a:gd name="connsiteX25" fmla="*/ 1216513 w 1973836"/>
              <a:gd name="connsiteY25" fmla="*/ 2358015 h 2802183"/>
              <a:gd name="connsiteX26" fmla="*/ 950699 w 1973836"/>
              <a:gd name="connsiteY26" fmla="*/ 2591932 h 2802183"/>
              <a:gd name="connsiteX27" fmla="*/ 950699 w 1973836"/>
              <a:gd name="connsiteY27" fmla="*/ 2793950 h 2802183"/>
              <a:gd name="connsiteX28" fmla="*/ 1120820 w 1973836"/>
              <a:gd name="connsiteY28" fmla="*/ 2730155 h 2802183"/>
              <a:gd name="connsiteX29" fmla="*/ 1365369 w 1973836"/>
              <a:gd name="connsiteY29" fmla="*/ 2432443 h 2802183"/>
              <a:gd name="connsiteX0" fmla="*/ 1601888 w 1973836"/>
              <a:gd name="connsiteY0" fmla="*/ 2220844 h 2802183"/>
              <a:gd name="connsiteX1" fmla="*/ 1843834 w 1973836"/>
              <a:gd name="connsiteY1" fmla="*/ 1975243 h 2802183"/>
              <a:gd name="connsiteX2" fmla="*/ 1971425 w 1973836"/>
              <a:gd name="connsiteY2" fmla="*/ 1560573 h 2802183"/>
              <a:gd name="connsiteX3" fmla="*/ 1737508 w 1973836"/>
              <a:gd name="connsiteY3" fmla="*/ 1294759 h 2802183"/>
              <a:gd name="connsiteX4" fmla="*/ 1386634 w 1973836"/>
              <a:gd name="connsiteY4" fmla="*/ 1464880 h 2802183"/>
              <a:gd name="connsiteX5" fmla="*/ 1184615 w 1973836"/>
              <a:gd name="connsiteY5" fmla="*/ 1677532 h 2802183"/>
              <a:gd name="connsiteX6" fmla="*/ 865639 w 1973836"/>
              <a:gd name="connsiteY6" fmla="*/ 1677532 h 2802183"/>
              <a:gd name="connsiteX7" fmla="*/ 621090 w 1973836"/>
              <a:gd name="connsiteY7" fmla="*/ 1464880 h 2802183"/>
              <a:gd name="connsiteX8" fmla="*/ 1025127 w 1973836"/>
              <a:gd name="connsiteY8" fmla="*/ 933253 h 2802183"/>
              <a:gd name="connsiteX9" fmla="*/ 950700 w 1973836"/>
              <a:gd name="connsiteY9" fmla="*/ 582378 h 2802183"/>
              <a:gd name="connsiteX10" fmla="*/ 578559 w 1973836"/>
              <a:gd name="connsiteY10" fmla="*/ 72015 h 2802183"/>
              <a:gd name="connsiteX11" fmla="*/ 291480 w 1973836"/>
              <a:gd name="connsiteY11" fmla="*/ 40118 h 2802183"/>
              <a:gd name="connsiteX12" fmla="*/ 259583 w 1973836"/>
              <a:gd name="connsiteY12" fmla="*/ 465420 h 2802183"/>
              <a:gd name="connsiteX13" fmla="*/ 493500 w 1973836"/>
              <a:gd name="connsiteY13" fmla="*/ 816293 h 2802183"/>
              <a:gd name="connsiteX14" fmla="*/ 185154 w 1973836"/>
              <a:gd name="connsiteY14" fmla="*/ 1199068 h 2802183"/>
              <a:gd name="connsiteX15" fmla="*/ 4401 w 1973836"/>
              <a:gd name="connsiteY15" fmla="*/ 1486145 h 2802183"/>
              <a:gd name="connsiteX16" fmla="*/ 238318 w 1973836"/>
              <a:gd name="connsiteY16" fmla="*/ 2017773 h 2802183"/>
              <a:gd name="connsiteX17" fmla="*/ 493499 w 1973836"/>
              <a:gd name="connsiteY17" fmla="*/ 2336750 h 2802183"/>
              <a:gd name="connsiteX18" fmla="*/ 780578 w 1973836"/>
              <a:gd name="connsiteY18" fmla="*/ 2474973 h 2802183"/>
              <a:gd name="connsiteX19" fmla="*/ 1078290 w 1973836"/>
              <a:gd name="connsiteY19" fmla="*/ 2241057 h 2802183"/>
              <a:gd name="connsiteX20" fmla="*/ 1461062 w 1973836"/>
              <a:gd name="connsiteY20" fmla="*/ 1868918 h 2802183"/>
              <a:gd name="connsiteX21" fmla="*/ 1684346 w 1973836"/>
              <a:gd name="connsiteY21" fmla="*/ 1656266 h 2802183"/>
              <a:gd name="connsiteX22" fmla="*/ 1833201 w 1973836"/>
              <a:gd name="connsiteY22" fmla="*/ 1656266 h 2802183"/>
              <a:gd name="connsiteX23" fmla="*/ 1822569 w 1973836"/>
              <a:gd name="connsiteY23" fmla="*/ 1868918 h 2802183"/>
              <a:gd name="connsiteX24" fmla="*/ 1567388 w 1973836"/>
              <a:gd name="connsiteY24" fmla="*/ 2113466 h 2802183"/>
              <a:gd name="connsiteX25" fmla="*/ 1216513 w 1973836"/>
              <a:gd name="connsiteY25" fmla="*/ 2358015 h 2802183"/>
              <a:gd name="connsiteX26" fmla="*/ 950699 w 1973836"/>
              <a:gd name="connsiteY26" fmla="*/ 2591932 h 2802183"/>
              <a:gd name="connsiteX27" fmla="*/ 950699 w 1973836"/>
              <a:gd name="connsiteY27" fmla="*/ 2793950 h 2802183"/>
              <a:gd name="connsiteX28" fmla="*/ 1120820 w 1973836"/>
              <a:gd name="connsiteY28" fmla="*/ 2730155 h 2802183"/>
              <a:gd name="connsiteX29" fmla="*/ 1365369 w 1973836"/>
              <a:gd name="connsiteY29" fmla="*/ 2432443 h 2802183"/>
              <a:gd name="connsiteX0" fmla="*/ 1601888 w 1973836"/>
              <a:gd name="connsiteY0" fmla="*/ 2220844 h 2802183"/>
              <a:gd name="connsiteX1" fmla="*/ 1843834 w 1973836"/>
              <a:gd name="connsiteY1" fmla="*/ 1975243 h 2802183"/>
              <a:gd name="connsiteX2" fmla="*/ 1971425 w 1973836"/>
              <a:gd name="connsiteY2" fmla="*/ 1560573 h 2802183"/>
              <a:gd name="connsiteX3" fmla="*/ 1737508 w 1973836"/>
              <a:gd name="connsiteY3" fmla="*/ 1294759 h 2802183"/>
              <a:gd name="connsiteX4" fmla="*/ 1386634 w 1973836"/>
              <a:gd name="connsiteY4" fmla="*/ 1464880 h 2802183"/>
              <a:gd name="connsiteX5" fmla="*/ 1184615 w 1973836"/>
              <a:gd name="connsiteY5" fmla="*/ 1677532 h 2802183"/>
              <a:gd name="connsiteX6" fmla="*/ 865639 w 1973836"/>
              <a:gd name="connsiteY6" fmla="*/ 1677532 h 2802183"/>
              <a:gd name="connsiteX7" fmla="*/ 621090 w 1973836"/>
              <a:gd name="connsiteY7" fmla="*/ 1464880 h 2802183"/>
              <a:gd name="connsiteX8" fmla="*/ 1025127 w 1973836"/>
              <a:gd name="connsiteY8" fmla="*/ 933253 h 2802183"/>
              <a:gd name="connsiteX9" fmla="*/ 950700 w 1973836"/>
              <a:gd name="connsiteY9" fmla="*/ 582378 h 2802183"/>
              <a:gd name="connsiteX10" fmla="*/ 578559 w 1973836"/>
              <a:gd name="connsiteY10" fmla="*/ 72015 h 2802183"/>
              <a:gd name="connsiteX11" fmla="*/ 291480 w 1973836"/>
              <a:gd name="connsiteY11" fmla="*/ 40118 h 2802183"/>
              <a:gd name="connsiteX12" fmla="*/ 259583 w 1973836"/>
              <a:gd name="connsiteY12" fmla="*/ 465420 h 2802183"/>
              <a:gd name="connsiteX13" fmla="*/ 493500 w 1973836"/>
              <a:gd name="connsiteY13" fmla="*/ 816293 h 2802183"/>
              <a:gd name="connsiteX14" fmla="*/ 185154 w 1973836"/>
              <a:gd name="connsiteY14" fmla="*/ 1199068 h 2802183"/>
              <a:gd name="connsiteX15" fmla="*/ 4401 w 1973836"/>
              <a:gd name="connsiteY15" fmla="*/ 1486145 h 2802183"/>
              <a:gd name="connsiteX16" fmla="*/ 238318 w 1973836"/>
              <a:gd name="connsiteY16" fmla="*/ 2017773 h 2802183"/>
              <a:gd name="connsiteX17" fmla="*/ 493499 w 1973836"/>
              <a:gd name="connsiteY17" fmla="*/ 2336750 h 2802183"/>
              <a:gd name="connsiteX18" fmla="*/ 780578 w 1973836"/>
              <a:gd name="connsiteY18" fmla="*/ 2474973 h 2802183"/>
              <a:gd name="connsiteX19" fmla="*/ 1078290 w 1973836"/>
              <a:gd name="connsiteY19" fmla="*/ 2241057 h 2802183"/>
              <a:gd name="connsiteX20" fmla="*/ 1461062 w 1973836"/>
              <a:gd name="connsiteY20" fmla="*/ 1868918 h 2802183"/>
              <a:gd name="connsiteX21" fmla="*/ 1684346 w 1973836"/>
              <a:gd name="connsiteY21" fmla="*/ 1656266 h 2802183"/>
              <a:gd name="connsiteX22" fmla="*/ 1833201 w 1973836"/>
              <a:gd name="connsiteY22" fmla="*/ 1656266 h 2802183"/>
              <a:gd name="connsiteX23" fmla="*/ 1822569 w 1973836"/>
              <a:gd name="connsiteY23" fmla="*/ 1868918 h 2802183"/>
              <a:gd name="connsiteX24" fmla="*/ 1567388 w 1973836"/>
              <a:gd name="connsiteY24" fmla="*/ 2113466 h 2802183"/>
              <a:gd name="connsiteX25" fmla="*/ 1216513 w 1973836"/>
              <a:gd name="connsiteY25" fmla="*/ 2358015 h 2802183"/>
              <a:gd name="connsiteX26" fmla="*/ 950699 w 1973836"/>
              <a:gd name="connsiteY26" fmla="*/ 2591932 h 2802183"/>
              <a:gd name="connsiteX27" fmla="*/ 950699 w 1973836"/>
              <a:gd name="connsiteY27" fmla="*/ 2793950 h 2802183"/>
              <a:gd name="connsiteX28" fmla="*/ 1120820 w 1973836"/>
              <a:gd name="connsiteY28" fmla="*/ 2730155 h 2802183"/>
              <a:gd name="connsiteX29" fmla="*/ 1365369 w 1973836"/>
              <a:gd name="connsiteY29" fmla="*/ 2432443 h 2802183"/>
              <a:gd name="connsiteX0" fmla="*/ 1601888 w 1973836"/>
              <a:gd name="connsiteY0" fmla="*/ 2220844 h 2802183"/>
              <a:gd name="connsiteX1" fmla="*/ 1843834 w 1973836"/>
              <a:gd name="connsiteY1" fmla="*/ 1975243 h 2802183"/>
              <a:gd name="connsiteX2" fmla="*/ 1971425 w 1973836"/>
              <a:gd name="connsiteY2" fmla="*/ 1560573 h 2802183"/>
              <a:gd name="connsiteX3" fmla="*/ 1737508 w 1973836"/>
              <a:gd name="connsiteY3" fmla="*/ 1294759 h 2802183"/>
              <a:gd name="connsiteX4" fmla="*/ 1386634 w 1973836"/>
              <a:gd name="connsiteY4" fmla="*/ 1464880 h 2802183"/>
              <a:gd name="connsiteX5" fmla="*/ 1184615 w 1973836"/>
              <a:gd name="connsiteY5" fmla="*/ 1677532 h 2802183"/>
              <a:gd name="connsiteX6" fmla="*/ 865639 w 1973836"/>
              <a:gd name="connsiteY6" fmla="*/ 1677532 h 2802183"/>
              <a:gd name="connsiteX7" fmla="*/ 621090 w 1973836"/>
              <a:gd name="connsiteY7" fmla="*/ 1464880 h 2802183"/>
              <a:gd name="connsiteX8" fmla="*/ 1025127 w 1973836"/>
              <a:gd name="connsiteY8" fmla="*/ 933253 h 2802183"/>
              <a:gd name="connsiteX9" fmla="*/ 950700 w 1973836"/>
              <a:gd name="connsiteY9" fmla="*/ 582378 h 2802183"/>
              <a:gd name="connsiteX10" fmla="*/ 578559 w 1973836"/>
              <a:gd name="connsiteY10" fmla="*/ 72015 h 2802183"/>
              <a:gd name="connsiteX11" fmla="*/ 291480 w 1973836"/>
              <a:gd name="connsiteY11" fmla="*/ 40118 h 2802183"/>
              <a:gd name="connsiteX12" fmla="*/ 259583 w 1973836"/>
              <a:gd name="connsiteY12" fmla="*/ 465420 h 2802183"/>
              <a:gd name="connsiteX13" fmla="*/ 493500 w 1973836"/>
              <a:gd name="connsiteY13" fmla="*/ 816293 h 2802183"/>
              <a:gd name="connsiteX14" fmla="*/ 185154 w 1973836"/>
              <a:gd name="connsiteY14" fmla="*/ 1199068 h 2802183"/>
              <a:gd name="connsiteX15" fmla="*/ 4401 w 1973836"/>
              <a:gd name="connsiteY15" fmla="*/ 1486145 h 2802183"/>
              <a:gd name="connsiteX16" fmla="*/ 238318 w 1973836"/>
              <a:gd name="connsiteY16" fmla="*/ 2017773 h 2802183"/>
              <a:gd name="connsiteX17" fmla="*/ 493499 w 1973836"/>
              <a:gd name="connsiteY17" fmla="*/ 2336750 h 2802183"/>
              <a:gd name="connsiteX18" fmla="*/ 780578 w 1973836"/>
              <a:gd name="connsiteY18" fmla="*/ 2474973 h 2802183"/>
              <a:gd name="connsiteX19" fmla="*/ 1078290 w 1973836"/>
              <a:gd name="connsiteY19" fmla="*/ 2241057 h 2802183"/>
              <a:gd name="connsiteX20" fmla="*/ 1461062 w 1973836"/>
              <a:gd name="connsiteY20" fmla="*/ 1868918 h 2802183"/>
              <a:gd name="connsiteX21" fmla="*/ 1684346 w 1973836"/>
              <a:gd name="connsiteY21" fmla="*/ 1656266 h 2802183"/>
              <a:gd name="connsiteX22" fmla="*/ 1833201 w 1973836"/>
              <a:gd name="connsiteY22" fmla="*/ 1656266 h 2802183"/>
              <a:gd name="connsiteX23" fmla="*/ 1822569 w 1973836"/>
              <a:gd name="connsiteY23" fmla="*/ 1868918 h 2802183"/>
              <a:gd name="connsiteX24" fmla="*/ 1567388 w 1973836"/>
              <a:gd name="connsiteY24" fmla="*/ 2113466 h 2802183"/>
              <a:gd name="connsiteX25" fmla="*/ 1216513 w 1973836"/>
              <a:gd name="connsiteY25" fmla="*/ 2358015 h 2802183"/>
              <a:gd name="connsiteX26" fmla="*/ 950699 w 1973836"/>
              <a:gd name="connsiteY26" fmla="*/ 2591932 h 2802183"/>
              <a:gd name="connsiteX27" fmla="*/ 950699 w 1973836"/>
              <a:gd name="connsiteY27" fmla="*/ 2793950 h 2802183"/>
              <a:gd name="connsiteX28" fmla="*/ 1120820 w 1973836"/>
              <a:gd name="connsiteY28" fmla="*/ 2730155 h 2802183"/>
              <a:gd name="connsiteX29" fmla="*/ 1524858 w 1973836"/>
              <a:gd name="connsiteY29" fmla="*/ 2432443 h 2802183"/>
              <a:gd name="connsiteX0" fmla="*/ 1601888 w 1973836"/>
              <a:gd name="connsiteY0" fmla="*/ 2220844 h 2812328"/>
              <a:gd name="connsiteX1" fmla="*/ 1843834 w 1973836"/>
              <a:gd name="connsiteY1" fmla="*/ 1975243 h 2812328"/>
              <a:gd name="connsiteX2" fmla="*/ 1971425 w 1973836"/>
              <a:gd name="connsiteY2" fmla="*/ 1560573 h 2812328"/>
              <a:gd name="connsiteX3" fmla="*/ 1737508 w 1973836"/>
              <a:gd name="connsiteY3" fmla="*/ 1294759 h 2812328"/>
              <a:gd name="connsiteX4" fmla="*/ 1386634 w 1973836"/>
              <a:gd name="connsiteY4" fmla="*/ 1464880 h 2812328"/>
              <a:gd name="connsiteX5" fmla="*/ 1184615 w 1973836"/>
              <a:gd name="connsiteY5" fmla="*/ 1677532 h 2812328"/>
              <a:gd name="connsiteX6" fmla="*/ 865639 w 1973836"/>
              <a:gd name="connsiteY6" fmla="*/ 1677532 h 2812328"/>
              <a:gd name="connsiteX7" fmla="*/ 621090 w 1973836"/>
              <a:gd name="connsiteY7" fmla="*/ 1464880 h 2812328"/>
              <a:gd name="connsiteX8" fmla="*/ 1025127 w 1973836"/>
              <a:gd name="connsiteY8" fmla="*/ 933253 h 2812328"/>
              <a:gd name="connsiteX9" fmla="*/ 950700 w 1973836"/>
              <a:gd name="connsiteY9" fmla="*/ 582378 h 2812328"/>
              <a:gd name="connsiteX10" fmla="*/ 578559 w 1973836"/>
              <a:gd name="connsiteY10" fmla="*/ 72015 h 2812328"/>
              <a:gd name="connsiteX11" fmla="*/ 291480 w 1973836"/>
              <a:gd name="connsiteY11" fmla="*/ 40118 h 2812328"/>
              <a:gd name="connsiteX12" fmla="*/ 259583 w 1973836"/>
              <a:gd name="connsiteY12" fmla="*/ 465420 h 2812328"/>
              <a:gd name="connsiteX13" fmla="*/ 493500 w 1973836"/>
              <a:gd name="connsiteY13" fmla="*/ 816293 h 2812328"/>
              <a:gd name="connsiteX14" fmla="*/ 185154 w 1973836"/>
              <a:gd name="connsiteY14" fmla="*/ 1199068 h 2812328"/>
              <a:gd name="connsiteX15" fmla="*/ 4401 w 1973836"/>
              <a:gd name="connsiteY15" fmla="*/ 1486145 h 2812328"/>
              <a:gd name="connsiteX16" fmla="*/ 238318 w 1973836"/>
              <a:gd name="connsiteY16" fmla="*/ 2017773 h 2812328"/>
              <a:gd name="connsiteX17" fmla="*/ 493499 w 1973836"/>
              <a:gd name="connsiteY17" fmla="*/ 2336750 h 2812328"/>
              <a:gd name="connsiteX18" fmla="*/ 780578 w 1973836"/>
              <a:gd name="connsiteY18" fmla="*/ 2474973 h 2812328"/>
              <a:gd name="connsiteX19" fmla="*/ 1078290 w 1973836"/>
              <a:gd name="connsiteY19" fmla="*/ 2241057 h 2812328"/>
              <a:gd name="connsiteX20" fmla="*/ 1461062 w 1973836"/>
              <a:gd name="connsiteY20" fmla="*/ 1868918 h 2812328"/>
              <a:gd name="connsiteX21" fmla="*/ 1684346 w 1973836"/>
              <a:gd name="connsiteY21" fmla="*/ 1656266 h 2812328"/>
              <a:gd name="connsiteX22" fmla="*/ 1833201 w 1973836"/>
              <a:gd name="connsiteY22" fmla="*/ 1656266 h 2812328"/>
              <a:gd name="connsiteX23" fmla="*/ 1822569 w 1973836"/>
              <a:gd name="connsiteY23" fmla="*/ 1868918 h 2812328"/>
              <a:gd name="connsiteX24" fmla="*/ 1567388 w 1973836"/>
              <a:gd name="connsiteY24" fmla="*/ 2113466 h 2812328"/>
              <a:gd name="connsiteX25" fmla="*/ 1216513 w 1973836"/>
              <a:gd name="connsiteY25" fmla="*/ 2358015 h 2812328"/>
              <a:gd name="connsiteX26" fmla="*/ 950699 w 1973836"/>
              <a:gd name="connsiteY26" fmla="*/ 2591932 h 2812328"/>
              <a:gd name="connsiteX27" fmla="*/ 950699 w 1973836"/>
              <a:gd name="connsiteY27" fmla="*/ 2793950 h 2812328"/>
              <a:gd name="connsiteX28" fmla="*/ 1216513 w 1973836"/>
              <a:gd name="connsiteY28" fmla="*/ 2762052 h 2812328"/>
              <a:gd name="connsiteX29" fmla="*/ 1524858 w 1973836"/>
              <a:gd name="connsiteY29" fmla="*/ 2432443 h 2812328"/>
              <a:gd name="connsiteX0" fmla="*/ 1601888 w 1973836"/>
              <a:gd name="connsiteY0" fmla="*/ 2220844 h 2812328"/>
              <a:gd name="connsiteX1" fmla="*/ 1843834 w 1973836"/>
              <a:gd name="connsiteY1" fmla="*/ 1975243 h 2812328"/>
              <a:gd name="connsiteX2" fmla="*/ 1971425 w 1973836"/>
              <a:gd name="connsiteY2" fmla="*/ 1560573 h 2812328"/>
              <a:gd name="connsiteX3" fmla="*/ 1737508 w 1973836"/>
              <a:gd name="connsiteY3" fmla="*/ 1294759 h 2812328"/>
              <a:gd name="connsiteX4" fmla="*/ 1386634 w 1973836"/>
              <a:gd name="connsiteY4" fmla="*/ 1464880 h 2812328"/>
              <a:gd name="connsiteX5" fmla="*/ 1184615 w 1973836"/>
              <a:gd name="connsiteY5" fmla="*/ 1677532 h 2812328"/>
              <a:gd name="connsiteX6" fmla="*/ 865639 w 1973836"/>
              <a:gd name="connsiteY6" fmla="*/ 1677532 h 2812328"/>
              <a:gd name="connsiteX7" fmla="*/ 621090 w 1973836"/>
              <a:gd name="connsiteY7" fmla="*/ 1464880 h 2812328"/>
              <a:gd name="connsiteX8" fmla="*/ 1025127 w 1973836"/>
              <a:gd name="connsiteY8" fmla="*/ 933253 h 2812328"/>
              <a:gd name="connsiteX9" fmla="*/ 950700 w 1973836"/>
              <a:gd name="connsiteY9" fmla="*/ 582378 h 2812328"/>
              <a:gd name="connsiteX10" fmla="*/ 578559 w 1973836"/>
              <a:gd name="connsiteY10" fmla="*/ 72015 h 2812328"/>
              <a:gd name="connsiteX11" fmla="*/ 291480 w 1973836"/>
              <a:gd name="connsiteY11" fmla="*/ 40118 h 2812328"/>
              <a:gd name="connsiteX12" fmla="*/ 259583 w 1973836"/>
              <a:gd name="connsiteY12" fmla="*/ 465420 h 2812328"/>
              <a:gd name="connsiteX13" fmla="*/ 493500 w 1973836"/>
              <a:gd name="connsiteY13" fmla="*/ 816293 h 2812328"/>
              <a:gd name="connsiteX14" fmla="*/ 185154 w 1973836"/>
              <a:gd name="connsiteY14" fmla="*/ 1199068 h 2812328"/>
              <a:gd name="connsiteX15" fmla="*/ 4401 w 1973836"/>
              <a:gd name="connsiteY15" fmla="*/ 1486145 h 2812328"/>
              <a:gd name="connsiteX16" fmla="*/ 238318 w 1973836"/>
              <a:gd name="connsiteY16" fmla="*/ 2017773 h 2812328"/>
              <a:gd name="connsiteX17" fmla="*/ 493499 w 1973836"/>
              <a:gd name="connsiteY17" fmla="*/ 2336750 h 2812328"/>
              <a:gd name="connsiteX18" fmla="*/ 780578 w 1973836"/>
              <a:gd name="connsiteY18" fmla="*/ 2474973 h 2812328"/>
              <a:gd name="connsiteX19" fmla="*/ 1078290 w 1973836"/>
              <a:gd name="connsiteY19" fmla="*/ 2241057 h 2812328"/>
              <a:gd name="connsiteX20" fmla="*/ 1461062 w 1973836"/>
              <a:gd name="connsiteY20" fmla="*/ 1868918 h 2812328"/>
              <a:gd name="connsiteX21" fmla="*/ 1684346 w 1973836"/>
              <a:gd name="connsiteY21" fmla="*/ 1656266 h 2812328"/>
              <a:gd name="connsiteX22" fmla="*/ 1833201 w 1973836"/>
              <a:gd name="connsiteY22" fmla="*/ 1656266 h 2812328"/>
              <a:gd name="connsiteX23" fmla="*/ 1822569 w 1973836"/>
              <a:gd name="connsiteY23" fmla="*/ 1868918 h 2812328"/>
              <a:gd name="connsiteX24" fmla="*/ 1567388 w 1973836"/>
              <a:gd name="connsiteY24" fmla="*/ 2113466 h 2812328"/>
              <a:gd name="connsiteX25" fmla="*/ 1216513 w 1973836"/>
              <a:gd name="connsiteY25" fmla="*/ 2358015 h 2812328"/>
              <a:gd name="connsiteX26" fmla="*/ 950699 w 1973836"/>
              <a:gd name="connsiteY26" fmla="*/ 2591932 h 2812328"/>
              <a:gd name="connsiteX27" fmla="*/ 950699 w 1973836"/>
              <a:gd name="connsiteY27" fmla="*/ 2793950 h 2812328"/>
              <a:gd name="connsiteX28" fmla="*/ 1216513 w 1973836"/>
              <a:gd name="connsiteY28" fmla="*/ 2762052 h 2812328"/>
              <a:gd name="connsiteX29" fmla="*/ 1556756 w 1973836"/>
              <a:gd name="connsiteY29" fmla="*/ 2432443 h 2812328"/>
              <a:gd name="connsiteX0" fmla="*/ 1601888 w 1973836"/>
              <a:gd name="connsiteY0" fmla="*/ 2220844 h 2812328"/>
              <a:gd name="connsiteX1" fmla="*/ 1843834 w 1973836"/>
              <a:gd name="connsiteY1" fmla="*/ 1975243 h 2812328"/>
              <a:gd name="connsiteX2" fmla="*/ 1971425 w 1973836"/>
              <a:gd name="connsiteY2" fmla="*/ 1560573 h 2812328"/>
              <a:gd name="connsiteX3" fmla="*/ 1737508 w 1973836"/>
              <a:gd name="connsiteY3" fmla="*/ 1294759 h 2812328"/>
              <a:gd name="connsiteX4" fmla="*/ 1386634 w 1973836"/>
              <a:gd name="connsiteY4" fmla="*/ 1464880 h 2812328"/>
              <a:gd name="connsiteX5" fmla="*/ 1184615 w 1973836"/>
              <a:gd name="connsiteY5" fmla="*/ 1677532 h 2812328"/>
              <a:gd name="connsiteX6" fmla="*/ 865639 w 1973836"/>
              <a:gd name="connsiteY6" fmla="*/ 1677532 h 2812328"/>
              <a:gd name="connsiteX7" fmla="*/ 621090 w 1973836"/>
              <a:gd name="connsiteY7" fmla="*/ 1464880 h 2812328"/>
              <a:gd name="connsiteX8" fmla="*/ 1025127 w 1973836"/>
              <a:gd name="connsiteY8" fmla="*/ 933253 h 2812328"/>
              <a:gd name="connsiteX9" fmla="*/ 950700 w 1973836"/>
              <a:gd name="connsiteY9" fmla="*/ 582378 h 2812328"/>
              <a:gd name="connsiteX10" fmla="*/ 578559 w 1973836"/>
              <a:gd name="connsiteY10" fmla="*/ 72015 h 2812328"/>
              <a:gd name="connsiteX11" fmla="*/ 291480 w 1973836"/>
              <a:gd name="connsiteY11" fmla="*/ 40118 h 2812328"/>
              <a:gd name="connsiteX12" fmla="*/ 259583 w 1973836"/>
              <a:gd name="connsiteY12" fmla="*/ 465420 h 2812328"/>
              <a:gd name="connsiteX13" fmla="*/ 493500 w 1973836"/>
              <a:gd name="connsiteY13" fmla="*/ 816293 h 2812328"/>
              <a:gd name="connsiteX14" fmla="*/ 185154 w 1973836"/>
              <a:gd name="connsiteY14" fmla="*/ 1199068 h 2812328"/>
              <a:gd name="connsiteX15" fmla="*/ 4401 w 1973836"/>
              <a:gd name="connsiteY15" fmla="*/ 1486145 h 2812328"/>
              <a:gd name="connsiteX16" fmla="*/ 238318 w 1973836"/>
              <a:gd name="connsiteY16" fmla="*/ 2017773 h 2812328"/>
              <a:gd name="connsiteX17" fmla="*/ 493499 w 1973836"/>
              <a:gd name="connsiteY17" fmla="*/ 2336750 h 2812328"/>
              <a:gd name="connsiteX18" fmla="*/ 780578 w 1973836"/>
              <a:gd name="connsiteY18" fmla="*/ 2474973 h 2812328"/>
              <a:gd name="connsiteX19" fmla="*/ 1078290 w 1973836"/>
              <a:gd name="connsiteY19" fmla="*/ 2241057 h 2812328"/>
              <a:gd name="connsiteX20" fmla="*/ 1461062 w 1973836"/>
              <a:gd name="connsiteY20" fmla="*/ 1868918 h 2812328"/>
              <a:gd name="connsiteX21" fmla="*/ 1684346 w 1973836"/>
              <a:gd name="connsiteY21" fmla="*/ 1656266 h 2812328"/>
              <a:gd name="connsiteX22" fmla="*/ 1833201 w 1973836"/>
              <a:gd name="connsiteY22" fmla="*/ 1656266 h 2812328"/>
              <a:gd name="connsiteX23" fmla="*/ 1737508 w 1973836"/>
              <a:gd name="connsiteY23" fmla="*/ 1868918 h 2812328"/>
              <a:gd name="connsiteX24" fmla="*/ 1567388 w 1973836"/>
              <a:gd name="connsiteY24" fmla="*/ 2113466 h 2812328"/>
              <a:gd name="connsiteX25" fmla="*/ 1216513 w 1973836"/>
              <a:gd name="connsiteY25" fmla="*/ 2358015 h 2812328"/>
              <a:gd name="connsiteX26" fmla="*/ 950699 w 1973836"/>
              <a:gd name="connsiteY26" fmla="*/ 2591932 h 2812328"/>
              <a:gd name="connsiteX27" fmla="*/ 950699 w 1973836"/>
              <a:gd name="connsiteY27" fmla="*/ 2793950 h 2812328"/>
              <a:gd name="connsiteX28" fmla="*/ 1216513 w 1973836"/>
              <a:gd name="connsiteY28" fmla="*/ 2762052 h 2812328"/>
              <a:gd name="connsiteX29" fmla="*/ 1556756 w 1973836"/>
              <a:gd name="connsiteY29" fmla="*/ 2432443 h 2812328"/>
              <a:gd name="connsiteX0" fmla="*/ 1601888 w 1973836"/>
              <a:gd name="connsiteY0" fmla="*/ 2220844 h 2812328"/>
              <a:gd name="connsiteX1" fmla="*/ 1843834 w 1973836"/>
              <a:gd name="connsiteY1" fmla="*/ 1975243 h 2812328"/>
              <a:gd name="connsiteX2" fmla="*/ 1971425 w 1973836"/>
              <a:gd name="connsiteY2" fmla="*/ 1560573 h 2812328"/>
              <a:gd name="connsiteX3" fmla="*/ 1737508 w 1973836"/>
              <a:gd name="connsiteY3" fmla="*/ 1294759 h 2812328"/>
              <a:gd name="connsiteX4" fmla="*/ 1386634 w 1973836"/>
              <a:gd name="connsiteY4" fmla="*/ 1464880 h 2812328"/>
              <a:gd name="connsiteX5" fmla="*/ 1184615 w 1973836"/>
              <a:gd name="connsiteY5" fmla="*/ 1677532 h 2812328"/>
              <a:gd name="connsiteX6" fmla="*/ 865639 w 1973836"/>
              <a:gd name="connsiteY6" fmla="*/ 1677532 h 2812328"/>
              <a:gd name="connsiteX7" fmla="*/ 621090 w 1973836"/>
              <a:gd name="connsiteY7" fmla="*/ 1464880 h 2812328"/>
              <a:gd name="connsiteX8" fmla="*/ 1025127 w 1973836"/>
              <a:gd name="connsiteY8" fmla="*/ 933253 h 2812328"/>
              <a:gd name="connsiteX9" fmla="*/ 950700 w 1973836"/>
              <a:gd name="connsiteY9" fmla="*/ 582378 h 2812328"/>
              <a:gd name="connsiteX10" fmla="*/ 578559 w 1973836"/>
              <a:gd name="connsiteY10" fmla="*/ 72015 h 2812328"/>
              <a:gd name="connsiteX11" fmla="*/ 291480 w 1973836"/>
              <a:gd name="connsiteY11" fmla="*/ 40118 h 2812328"/>
              <a:gd name="connsiteX12" fmla="*/ 259583 w 1973836"/>
              <a:gd name="connsiteY12" fmla="*/ 465420 h 2812328"/>
              <a:gd name="connsiteX13" fmla="*/ 493500 w 1973836"/>
              <a:gd name="connsiteY13" fmla="*/ 816293 h 2812328"/>
              <a:gd name="connsiteX14" fmla="*/ 185154 w 1973836"/>
              <a:gd name="connsiteY14" fmla="*/ 1199068 h 2812328"/>
              <a:gd name="connsiteX15" fmla="*/ 4401 w 1973836"/>
              <a:gd name="connsiteY15" fmla="*/ 1486145 h 2812328"/>
              <a:gd name="connsiteX16" fmla="*/ 238318 w 1973836"/>
              <a:gd name="connsiteY16" fmla="*/ 2017773 h 2812328"/>
              <a:gd name="connsiteX17" fmla="*/ 493499 w 1973836"/>
              <a:gd name="connsiteY17" fmla="*/ 2336750 h 2812328"/>
              <a:gd name="connsiteX18" fmla="*/ 780578 w 1973836"/>
              <a:gd name="connsiteY18" fmla="*/ 2474973 h 2812328"/>
              <a:gd name="connsiteX19" fmla="*/ 1078290 w 1973836"/>
              <a:gd name="connsiteY19" fmla="*/ 2241057 h 2812328"/>
              <a:gd name="connsiteX20" fmla="*/ 1461062 w 1973836"/>
              <a:gd name="connsiteY20" fmla="*/ 1868918 h 2812328"/>
              <a:gd name="connsiteX21" fmla="*/ 1684346 w 1973836"/>
              <a:gd name="connsiteY21" fmla="*/ 1656266 h 2812328"/>
              <a:gd name="connsiteX22" fmla="*/ 1833201 w 1973836"/>
              <a:gd name="connsiteY22" fmla="*/ 1656266 h 2812328"/>
              <a:gd name="connsiteX23" fmla="*/ 1737508 w 1973836"/>
              <a:gd name="connsiteY23" fmla="*/ 1868918 h 2812328"/>
              <a:gd name="connsiteX24" fmla="*/ 1450430 w 1973836"/>
              <a:gd name="connsiteY24" fmla="*/ 2124099 h 2812328"/>
              <a:gd name="connsiteX25" fmla="*/ 1216513 w 1973836"/>
              <a:gd name="connsiteY25" fmla="*/ 2358015 h 2812328"/>
              <a:gd name="connsiteX26" fmla="*/ 950699 w 1973836"/>
              <a:gd name="connsiteY26" fmla="*/ 2591932 h 2812328"/>
              <a:gd name="connsiteX27" fmla="*/ 950699 w 1973836"/>
              <a:gd name="connsiteY27" fmla="*/ 2793950 h 2812328"/>
              <a:gd name="connsiteX28" fmla="*/ 1216513 w 1973836"/>
              <a:gd name="connsiteY28" fmla="*/ 2762052 h 2812328"/>
              <a:gd name="connsiteX29" fmla="*/ 1556756 w 1973836"/>
              <a:gd name="connsiteY29" fmla="*/ 2432443 h 2812328"/>
              <a:gd name="connsiteX0" fmla="*/ 1601888 w 1973836"/>
              <a:gd name="connsiteY0" fmla="*/ 2220844 h 2812328"/>
              <a:gd name="connsiteX1" fmla="*/ 1843834 w 1973836"/>
              <a:gd name="connsiteY1" fmla="*/ 1975243 h 2812328"/>
              <a:gd name="connsiteX2" fmla="*/ 1971425 w 1973836"/>
              <a:gd name="connsiteY2" fmla="*/ 1560573 h 2812328"/>
              <a:gd name="connsiteX3" fmla="*/ 1737508 w 1973836"/>
              <a:gd name="connsiteY3" fmla="*/ 1294759 h 2812328"/>
              <a:gd name="connsiteX4" fmla="*/ 1386634 w 1973836"/>
              <a:gd name="connsiteY4" fmla="*/ 1464880 h 2812328"/>
              <a:gd name="connsiteX5" fmla="*/ 1184615 w 1973836"/>
              <a:gd name="connsiteY5" fmla="*/ 1677532 h 2812328"/>
              <a:gd name="connsiteX6" fmla="*/ 865639 w 1973836"/>
              <a:gd name="connsiteY6" fmla="*/ 1677532 h 2812328"/>
              <a:gd name="connsiteX7" fmla="*/ 621090 w 1973836"/>
              <a:gd name="connsiteY7" fmla="*/ 1464880 h 2812328"/>
              <a:gd name="connsiteX8" fmla="*/ 1025127 w 1973836"/>
              <a:gd name="connsiteY8" fmla="*/ 933253 h 2812328"/>
              <a:gd name="connsiteX9" fmla="*/ 950700 w 1973836"/>
              <a:gd name="connsiteY9" fmla="*/ 582378 h 2812328"/>
              <a:gd name="connsiteX10" fmla="*/ 578559 w 1973836"/>
              <a:gd name="connsiteY10" fmla="*/ 72015 h 2812328"/>
              <a:gd name="connsiteX11" fmla="*/ 291480 w 1973836"/>
              <a:gd name="connsiteY11" fmla="*/ 40118 h 2812328"/>
              <a:gd name="connsiteX12" fmla="*/ 259583 w 1973836"/>
              <a:gd name="connsiteY12" fmla="*/ 465420 h 2812328"/>
              <a:gd name="connsiteX13" fmla="*/ 493500 w 1973836"/>
              <a:gd name="connsiteY13" fmla="*/ 816293 h 2812328"/>
              <a:gd name="connsiteX14" fmla="*/ 185154 w 1973836"/>
              <a:gd name="connsiteY14" fmla="*/ 1199068 h 2812328"/>
              <a:gd name="connsiteX15" fmla="*/ 4401 w 1973836"/>
              <a:gd name="connsiteY15" fmla="*/ 1486145 h 2812328"/>
              <a:gd name="connsiteX16" fmla="*/ 238318 w 1973836"/>
              <a:gd name="connsiteY16" fmla="*/ 2017773 h 2812328"/>
              <a:gd name="connsiteX17" fmla="*/ 493499 w 1973836"/>
              <a:gd name="connsiteY17" fmla="*/ 2336750 h 2812328"/>
              <a:gd name="connsiteX18" fmla="*/ 780578 w 1973836"/>
              <a:gd name="connsiteY18" fmla="*/ 2474973 h 2812328"/>
              <a:gd name="connsiteX19" fmla="*/ 1078290 w 1973836"/>
              <a:gd name="connsiteY19" fmla="*/ 2241057 h 2812328"/>
              <a:gd name="connsiteX20" fmla="*/ 1461062 w 1973836"/>
              <a:gd name="connsiteY20" fmla="*/ 1868918 h 2812328"/>
              <a:gd name="connsiteX21" fmla="*/ 1684346 w 1973836"/>
              <a:gd name="connsiteY21" fmla="*/ 1656266 h 2812328"/>
              <a:gd name="connsiteX22" fmla="*/ 1833201 w 1973836"/>
              <a:gd name="connsiteY22" fmla="*/ 1656266 h 2812328"/>
              <a:gd name="connsiteX23" fmla="*/ 1737508 w 1973836"/>
              <a:gd name="connsiteY23" fmla="*/ 1868918 h 2812328"/>
              <a:gd name="connsiteX24" fmla="*/ 1450430 w 1973836"/>
              <a:gd name="connsiteY24" fmla="*/ 2124099 h 2812328"/>
              <a:gd name="connsiteX25" fmla="*/ 1088922 w 1973836"/>
              <a:gd name="connsiteY25" fmla="*/ 2368647 h 2812328"/>
              <a:gd name="connsiteX26" fmla="*/ 950699 w 1973836"/>
              <a:gd name="connsiteY26" fmla="*/ 2591932 h 2812328"/>
              <a:gd name="connsiteX27" fmla="*/ 950699 w 1973836"/>
              <a:gd name="connsiteY27" fmla="*/ 2793950 h 2812328"/>
              <a:gd name="connsiteX28" fmla="*/ 1216513 w 1973836"/>
              <a:gd name="connsiteY28" fmla="*/ 2762052 h 2812328"/>
              <a:gd name="connsiteX29" fmla="*/ 1556756 w 1973836"/>
              <a:gd name="connsiteY29" fmla="*/ 2432443 h 2812328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833201 w 1973836"/>
              <a:gd name="connsiteY22" fmla="*/ 1656266 h 2809302"/>
              <a:gd name="connsiteX23" fmla="*/ 1737508 w 1973836"/>
              <a:gd name="connsiteY23" fmla="*/ 1868918 h 2809302"/>
              <a:gd name="connsiteX24" fmla="*/ 1450430 w 1973836"/>
              <a:gd name="connsiteY24" fmla="*/ 2124099 h 2809302"/>
              <a:gd name="connsiteX25" fmla="*/ 1088922 w 1973836"/>
              <a:gd name="connsiteY25" fmla="*/ 2368647 h 2809302"/>
              <a:gd name="connsiteX26" fmla="*/ 876271 w 1973836"/>
              <a:gd name="connsiteY26" fmla="*/ 2634462 h 2809302"/>
              <a:gd name="connsiteX27" fmla="*/ 950699 w 1973836"/>
              <a:gd name="connsiteY27" fmla="*/ 2793950 h 2809302"/>
              <a:gd name="connsiteX28" fmla="*/ 1216513 w 1973836"/>
              <a:gd name="connsiteY28" fmla="*/ 2762052 h 2809302"/>
              <a:gd name="connsiteX29" fmla="*/ 1556756 w 1973836"/>
              <a:gd name="connsiteY29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833201 w 1973836"/>
              <a:gd name="connsiteY22" fmla="*/ 1656266 h 2809302"/>
              <a:gd name="connsiteX23" fmla="*/ 1737508 w 1973836"/>
              <a:gd name="connsiteY23" fmla="*/ 1868918 h 2809302"/>
              <a:gd name="connsiteX24" fmla="*/ 1471695 w 1973836"/>
              <a:gd name="connsiteY24" fmla="*/ 2070936 h 2809302"/>
              <a:gd name="connsiteX25" fmla="*/ 1088922 w 1973836"/>
              <a:gd name="connsiteY25" fmla="*/ 2368647 h 2809302"/>
              <a:gd name="connsiteX26" fmla="*/ 876271 w 1973836"/>
              <a:gd name="connsiteY26" fmla="*/ 2634462 h 2809302"/>
              <a:gd name="connsiteX27" fmla="*/ 950699 w 1973836"/>
              <a:gd name="connsiteY27" fmla="*/ 2793950 h 2809302"/>
              <a:gd name="connsiteX28" fmla="*/ 1216513 w 1973836"/>
              <a:gd name="connsiteY28" fmla="*/ 2762052 h 2809302"/>
              <a:gd name="connsiteX29" fmla="*/ 1556756 w 1973836"/>
              <a:gd name="connsiteY29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833201 w 1973836"/>
              <a:gd name="connsiteY22" fmla="*/ 1656266 h 2809302"/>
              <a:gd name="connsiteX23" fmla="*/ 1726876 w 1973836"/>
              <a:gd name="connsiteY23" fmla="*/ 1815755 h 2809302"/>
              <a:gd name="connsiteX24" fmla="*/ 1471695 w 1973836"/>
              <a:gd name="connsiteY24" fmla="*/ 2070936 h 2809302"/>
              <a:gd name="connsiteX25" fmla="*/ 1088922 w 1973836"/>
              <a:gd name="connsiteY25" fmla="*/ 2368647 h 2809302"/>
              <a:gd name="connsiteX26" fmla="*/ 876271 w 1973836"/>
              <a:gd name="connsiteY26" fmla="*/ 2634462 h 2809302"/>
              <a:gd name="connsiteX27" fmla="*/ 950699 w 1973836"/>
              <a:gd name="connsiteY27" fmla="*/ 2793950 h 2809302"/>
              <a:gd name="connsiteX28" fmla="*/ 1216513 w 1973836"/>
              <a:gd name="connsiteY28" fmla="*/ 2762052 h 2809302"/>
              <a:gd name="connsiteX29" fmla="*/ 1556756 w 1973836"/>
              <a:gd name="connsiteY29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833201 w 1973836"/>
              <a:gd name="connsiteY22" fmla="*/ 1656266 h 2809302"/>
              <a:gd name="connsiteX23" fmla="*/ 1726876 w 1973836"/>
              <a:gd name="connsiteY23" fmla="*/ 1815755 h 2809302"/>
              <a:gd name="connsiteX24" fmla="*/ 1471695 w 1973836"/>
              <a:gd name="connsiteY24" fmla="*/ 2070936 h 2809302"/>
              <a:gd name="connsiteX25" fmla="*/ 1088922 w 1973836"/>
              <a:gd name="connsiteY25" fmla="*/ 2368647 h 2809302"/>
              <a:gd name="connsiteX26" fmla="*/ 876271 w 1973836"/>
              <a:gd name="connsiteY26" fmla="*/ 2634462 h 2809302"/>
              <a:gd name="connsiteX27" fmla="*/ 950699 w 1973836"/>
              <a:gd name="connsiteY27" fmla="*/ 2793950 h 2809302"/>
              <a:gd name="connsiteX28" fmla="*/ 1216513 w 1973836"/>
              <a:gd name="connsiteY28" fmla="*/ 2762052 h 2809302"/>
              <a:gd name="connsiteX29" fmla="*/ 1556756 w 1973836"/>
              <a:gd name="connsiteY29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833201 w 1973836"/>
              <a:gd name="connsiteY22" fmla="*/ 1656266 h 2809302"/>
              <a:gd name="connsiteX23" fmla="*/ 1726876 w 1973836"/>
              <a:gd name="connsiteY23" fmla="*/ 1815755 h 2809302"/>
              <a:gd name="connsiteX24" fmla="*/ 1471695 w 1973836"/>
              <a:gd name="connsiteY24" fmla="*/ 2070936 h 2809302"/>
              <a:gd name="connsiteX25" fmla="*/ 1088922 w 1973836"/>
              <a:gd name="connsiteY25" fmla="*/ 2368647 h 2809302"/>
              <a:gd name="connsiteX26" fmla="*/ 876271 w 1973836"/>
              <a:gd name="connsiteY26" fmla="*/ 2634462 h 2809302"/>
              <a:gd name="connsiteX27" fmla="*/ 950699 w 1973836"/>
              <a:gd name="connsiteY27" fmla="*/ 2793950 h 2809302"/>
              <a:gd name="connsiteX28" fmla="*/ 1216513 w 1973836"/>
              <a:gd name="connsiteY28" fmla="*/ 2762052 h 2809302"/>
              <a:gd name="connsiteX29" fmla="*/ 1556756 w 1973836"/>
              <a:gd name="connsiteY29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833201 w 1973836"/>
              <a:gd name="connsiteY22" fmla="*/ 1656266 h 2809302"/>
              <a:gd name="connsiteX23" fmla="*/ 1726876 w 1973836"/>
              <a:gd name="connsiteY23" fmla="*/ 1815755 h 2809302"/>
              <a:gd name="connsiteX24" fmla="*/ 1471695 w 1973836"/>
              <a:gd name="connsiteY24" fmla="*/ 2070936 h 2809302"/>
              <a:gd name="connsiteX25" fmla="*/ 1088922 w 1973836"/>
              <a:gd name="connsiteY25" fmla="*/ 2368647 h 2809302"/>
              <a:gd name="connsiteX26" fmla="*/ 876271 w 1973836"/>
              <a:gd name="connsiteY26" fmla="*/ 2634462 h 2809302"/>
              <a:gd name="connsiteX27" fmla="*/ 950699 w 1973836"/>
              <a:gd name="connsiteY27" fmla="*/ 2793950 h 2809302"/>
              <a:gd name="connsiteX28" fmla="*/ 1216513 w 1973836"/>
              <a:gd name="connsiteY28" fmla="*/ 2762052 h 2809302"/>
              <a:gd name="connsiteX29" fmla="*/ 1556756 w 1973836"/>
              <a:gd name="connsiteY29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833201 w 1973836"/>
              <a:gd name="connsiteY22" fmla="*/ 1656266 h 2809302"/>
              <a:gd name="connsiteX23" fmla="*/ 1726876 w 1973836"/>
              <a:gd name="connsiteY23" fmla="*/ 1815755 h 2809302"/>
              <a:gd name="connsiteX24" fmla="*/ 1429164 w 1973836"/>
              <a:gd name="connsiteY24" fmla="*/ 2060303 h 2809302"/>
              <a:gd name="connsiteX25" fmla="*/ 1088922 w 1973836"/>
              <a:gd name="connsiteY25" fmla="*/ 2368647 h 2809302"/>
              <a:gd name="connsiteX26" fmla="*/ 876271 w 1973836"/>
              <a:gd name="connsiteY26" fmla="*/ 2634462 h 2809302"/>
              <a:gd name="connsiteX27" fmla="*/ 950699 w 1973836"/>
              <a:gd name="connsiteY27" fmla="*/ 2793950 h 2809302"/>
              <a:gd name="connsiteX28" fmla="*/ 1216513 w 1973836"/>
              <a:gd name="connsiteY28" fmla="*/ 2762052 h 2809302"/>
              <a:gd name="connsiteX29" fmla="*/ 1556756 w 1973836"/>
              <a:gd name="connsiteY29" fmla="*/ 2432443 h 2809302"/>
              <a:gd name="connsiteX0" fmla="*/ 1601888 w 1973836"/>
              <a:gd name="connsiteY0" fmla="*/ 2220844 h 2809302"/>
              <a:gd name="connsiteX1" fmla="*/ 1843834 w 1973836"/>
              <a:gd name="connsiteY1" fmla="*/ 1975243 h 2809302"/>
              <a:gd name="connsiteX2" fmla="*/ 1971425 w 1973836"/>
              <a:gd name="connsiteY2" fmla="*/ 1560573 h 2809302"/>
              <a:gd name="connsiteX3" fmla="*/ 1737508 w 1973836"/>
              <a:gd name="connsiteY3" fmla="*/ 1294759 h 2809302"/>
              <a:gd name="connsiteX4" fmla="*/ 1386634 w 1973836"/>
              <a:gd name="connsiteY4" fmla="*/ 1464880 h 2809302"/>
              <a:gd name="connsiteX5" fmla="*/ 1184615 w 1973836"/>
              <a:gd name="connsiteY5" fmla="*/ 1677532 h 2809302"/>
              <a:gd name="connsiteX6" fmla="*/ 865639 w 1973836"/>
              <a:gd name="connsiteY6" fmla="*/ 1677532 h 2809302"/>
              <a:gd name="connsiteX7" fmla="*/ 621090 w 1973836"/>
              <a:gd name="connsiteY7" fmla="*/ 1464880 h 2809302"/>
              <a:gd name="connsiteX8" fmla="*/ 1025127 w 1973836"/>
              <a:gd name="connsiteY8" fmla="*/ 933253 h 2809302"/>
              <a:gd name="connsiteX9" fmla="*/ 950700 w 1973836"/>
              <a:gd name="connsiteY9" fmla="*/ 582378 h 2809302"/>
              <a:gd name="connsiteX10" fmla="*/ 578559 w 1973836"/>
              <a:gd name="connsiteY10" fmla="*/ 72015 h 2809302"/>
              <a:gd name="connsiteX11" fmla="*/ 291480 w 1973836"/>
              <a:gd name="connsiteY11" fmla="*/ 40118 h 2809302"/>
              <a:gd name="connsiteX12" fmla="*/ 259583 w 1973836"/>
              <a:gd name="connsiteY12" fmla="*/ 465420 h 2809302"/>
              <a:gd name="connsiteX13" fmla="*/ 493500 w 1973836"/>
              <a:gd name="connsiteY13" fmla="*/ 816293 h 2809302"/>
              <a:gd name="connsiteX14" fmla="*/ 185154 w 1973836"/>
              <a:gd name="connsiteY14" fmla="*/ 1199068 h 2809302"/>
              <a:gd name="connsiteX15" fmla="*/ 4401 w 1973836"/>
              <a:gd name="connsiteY15" fmla="*/ 1486145 h 2809302"/>
              <a:gd name="connsiteX16" fmla="*/ 238318 w 1973836"/>
              <a:gd name="connsiteY16" fmla="*/ 2017773 h 2809302"/>
              <a:gd name="connsiteX17" fmla="*/ 493499 w 1973836"/>
              <a:gd name="connsiteY17" fmla="*/ 2336750 h 2809302"/>
              <a:gd name="connsiteX18" fmla="*/ 780578 w 1973836"/>
              <a:gd name="connsiteY18" fmla="*/ 2474973 h 2809302"/>
              <a:gd name="connsiteX19" fmla="*/ 1078290 w 1973836"/>
              <a:gd name="connsiteY19" fmla="*/ 2241057 h 2809302"/>
              <a:gd name="connsiteX20" fmla="*/ 1461062 w 1973836"/>
              <a:gd name="connsiteY20" fmla="*/ 1868918 h 2809302"/>
              <a:gd name="connsiteX21" fmla="*/ 1684346 w 1973836"/>
              <a:gd name="connsiteY21" fmla="*/ 1656266 h 2809302"/>
              <a:gd name="connsiteX22" fmla="*/ 1833201 w 1973836"/>
              <a:gd name="connsiteY22" fmla="*/ 1656266 h 2809302"/>
              <a:gd name="connsiteX23" fmla="*/ 1726876 w 1973836"/>
              <a:gd name="connsiteY23" fmla="*/ 1815755 h 2809302"/>
              <a:gd name="connsiteX24" fmla="*/ 1429164 w 1973836"/>
              <a:gd name="connsiteY24" fmla="*/ 2060303 h 2809302"/>
              <a:gd name="connsiteX25" fmla="*/ 1088922 w 1973836"/>
              <a:gd name="connsiteY25" fmla="*/ 2368647 h 2809302"/>
              <a:gd name="connsiteX26" fmla="*/ 876271 w 1973836"/>
              <a:gd name="connsiteY26" fmla="*/ 2634462 h 2809302"/>
              <a:gd name="connsiteX27" fmla="*/ 950699 w 1973836"/>
              <a:gd name="connsiteY27" fmla="*/ 2793950 h 2809302"/>
              <a:gd name="connsiteX28" fmla="*/ 1216513 w 1973836"/>
              <a:gd name="connsiteY28" fmla="*/ 2762052 h 2809302"/>
              <a:gd name="connsiteX29" fmla="*/ 1588653 w 1973836"/>
              <a:gd name="connsiteY29" fmla="*/ 2432443 h 2809302"/>
              <a:gd name="connsiteX0" fmla="*/ 1601888 w 1973836"/>
              <a:gd name="connsiteY0" fmla="*/ 2220844 h 3052404"/>
              <a:gd name="connsiteX1" fmla="*/ 1843834 w 1973836"/>
              <a:gd name="connsiteY1" fmla="*/ 1975243 h 3052404"/>
              <a:gd name="connsiteX2" fmla="*/ 1971425 w 1973836"/>
              <a:gd name="connsiteY2" fmla="*/ 1560573 h 3052404"/>
              <a:gd name="connsiteX3" fmla="*/ 1737508 w 1973836"/>
              <a:gd name="connsiteY3" fmla="*/ 1294759 h 3052404"/>
              <a:gd name="connsiteX4" fmla="*/ 1386634 w 1973836"/>
              <a:gd name="connsiteY4" fmla="*/ 1464880 h 3052404"/>
              <a:gd name="connsiteX5" fmla="*/ 1184615 w 1973836"/>
              <a:gd name="connsiteY5" fmla="*/ 1677532 h 3052404"/>
              <a:gd name="connsiteX6" fmla="*/ 865639 w 1973836"/>
              <a:gd name="connsiteY6" fmla="*/ 1677532 h 3052404"/>
              <a:gd name="connsiteX7" fmla="*/ 621090 w 1973836"/>
              <a:gd name="connsiteY7" fmla="*/ 1464880 h 3052404"/>
              <a:gd name="connsiteX8" fmla="*/ 1025127 w 1973836"/>
              <a:gd name="connsiteY8" fmla="*/ 933253 h 3052404"/>
              <a:gd name="connsiteX9" fmla="*/ 950700 w 1973836"/>
              <a:gd name="connsiteY9" fmla="*/ 582378 h 3052404"/>
              <a:gd name="connsiteX10" fmla="*/ 578559 w 1973836"/>
              <a:gd name="connsiteY10" fmla="*/ 72015 h 3052404"/>
              <a:gd name="connsiteX11" fmla="*/ 291480 w 1973836"/>
              <a:gd name="connsiteY11" fmla="*/ 40118 h 3052404"/>
              <a:gd name="connsiteX12" fmla="*/ 259583 w 1973836"/>
              <a:gd name="connsiteY12" fmla="*/ 465420 h 3052404"/>
              <a:gd name="connsiteX13" fmla="*/ 493500 w 1973836"/>
              <a:gd name="connsiteY13" fmla="*/ 816293 h 3052404"/>
              <a:gd name="connsiteX14" fmla="*/ 185154 w 1973836"/>
              <a:gd name="connsiteY14" fmla="*/ 1199068 h 3052404"/>
              <a:gd name="connsiteX15" fmla="*/ 4401 w 1973836"/>
              <a:gd name="connsiteY15" fmla="*/ 1486145 h 3052404"/>
              <a:gd name="connsiteX16" fmla="*/ 238318 w 1973836"/>
              <a:gd name="connsiteY16" fmla="*/ 2017773 h 3052404"/>
              <a:gd name="connsiteX17" fmla="*/ 493499 w 1973836"/>
              <a:gd name="connsiteY17" fmla="*/ 2336750 h 3052404"/>
              <a:gd name="connsiteX18" fmla="*/ 780578 w 1973836"/>
              <a:gd name="connsiteY18" fmla="*/ 2474973 h 3052404"/>
              <a:gd name="connsiteX19" fmla="*/ 1078290 w 1973836"/>
              <a:gd name="connsiteY19" fmla="*/ 2241057 h 3052404"/>
              <a:gd name="connsiteX20" fmla="*/ 1461062 w 1973836"/>
              <a:gd name="connsiteY20" fmla="*/ 1868918 h 3052404"/>
              <a:gd name="connsiteX21" fmla="*/ 1684346 w 1973836"/>
              <a:gd name="connsiteY21" fmla="*/ 1656266 h 3052404"/>
              <a:gd name="connsiteX22" fmla="*/ 1833201 w 1973836"/>
              <a:gd name="connsiteY22" fmla="*/ 1656266 h 3052404"/>
              <a:gd name="connsiteX23" fmla="*/ 1726876 w 1973836"/>
              <a:gd name="connsiteY23" fmla="*/ 1815755 h 3052404"/>
              <a:gd name="connsiteX24" fmla="*/ 1429164 w 1973836"/>
              <a:gd name="connsiteY24" fmla="*/ 2060303 h 3052404"/>
              <a:gd name="connsiteX25" fmla="*/ 1088922 w 1973836"/>
              <a:gd name="connsiteY25" fmla="*/ 2368647 h 3052404"/>
              <a:gd name="connsiteX26" fmla="*/ 876271 w 1973836"/>
              <a:gd name="connsiteY26" fmla="*/ 2634462 h 3052404"/>
              <a:gd name="connsiteX27" fmla="*/ 426824 w 1973836"/>
              <a:gd name="connsiteY27" fmla="*/ 3051125 h 3052404"/>
              <a:gd name="connsiteX28" fmla="*/ 1216513 w 1973836"/>
              <a:gd name="connsiteY28" fmla="*/ 2762052 h 3052404"/>
              <a:gd name="connsiteX29" fmla="*/ 1588653 w 1973836"/>
              <a:gd name="connsiteY29" fmla="*/ 2432443 h 3052404"/>
              <a:gd name="connsiteX0" fmla="*/ 1601888 w 1973836"/>
              <a:gd name="connsiteY0" fmla="*/ 2220844 h 3052069"/>
              <a:gd name="connsiteX1" fmla="*/ 1843834 w 1973836"/>
              <a:gd name="connsiteY1" fmla="*/ 1975243 h 3052069"/>
              <a:gd name="connsiteX2" fmla="*/ 1971425 w 1973836"/>
              <a:gd name="connsiteY2" fmla="*/ 1560573 h 3052069"/>
              <a:gd name="connsiteX3" fmla="*/ 1737508 w 1973836"/>
              <a:gd name="connsiteY3" fmla="*/ 1294759 h 3052069"/>
              <a:gd name="connsiteX4" fmla="*/ 1386634 w 1973836"/>
              <a:gd name="connsiteY4" fmla="*/ 1464880 h 3052069"/>
              <a:gd name="connsiteX5" fmla="*/ 1184615 w 1973836"/>
              <a:gd name="connsiteY5" fmla="*/ 1677532 h 3052069"/>
              <a:gd name="connsiteX6" fmla="*/ 865639 w 1973836"/>
              <a:gd name="connsiteY6" fmla="*/ 1677532 h 3052069"/>
              <a:gd name="connsiteX7" fmla="*/ 621090 w 1973836"/>
              <a:gd name="connsiteY7" fmla="*/ 1464880 h 3052069"/>
              <a:gd name="connsiteX8" fmla="*/ 1025127 w 1973836"/>
              <a:gd name="connsiteY8" fmla="*/ 933253 h 3052069"/>
              <a:gd name="connsiteX9" fmla="*/ 950700 w 1973836"/>
              <a:gd name="connsiteY9" fmla="*/ 582378 h 3052069"/>
              <a:gd name="connsiteX10" fmla="*/ 578559 w 1973836"/>
              <a:gd name="connsiteY10" fmla="*/ 72015 h 3052069"/>
              <a:gd name="connsiteX11" fmla="*/ 291480 w 1973836"/>
              <a:gd name="connsiteY11" fmla="*/ 40118 h 3052069"/>
              <a:gd name="connsiteX12" fmla="*/ 259583 w 1973836"/>
              <a:gd name="connsiteY12" fmla="*/ 465420 h 3052069"/>
              <a:gd name="connsiteX13" fmla="*/ 493500 w 1973836"/>
              <a:gd name="connsiteY13" fmla="*/ 816293 h 3052069"/>
              <a:gd name="connsiteX14" fmla="*/ 185154 w 1973836"/>
              <a:gd name="connsiteY14" fmla="*/ 1199068 h 3052069"/>
              <a:gd name="connsiteX15" fmla="*/ 4401 w 1973836"/>
              <a:gd name="connsiteY15" fmla="*/ 1486145 h 3052069"/>
              <a:gd name="connsiteX16" fmla="*/ 238318 w 1973836"/>
              <a:gd name="connsiteY16" fmla="*/ 2017773 h 3052069"/>
              <a:gd name="connsiteX17" fmla="*/ 493499 w 1973836"/>
              <a:gd name="connsiteY17" fmla="*/ 2336750 h 3052069"/>
              <a:gd name="connsiteX18" fmla="*/ 780578 w 1973836"/>
              <a:gd name="connsiteY18" fmla="*/ 2474973 h 3052069"/>
              <a:gd name="connsiteX19" fmla="*/ 1078290 w 1973836"/>
              <a:gd name="connsiteY19" fmla="*/ 2241057 h 3052069"/>
              <a:gd name="connsiteX20" fmla="*/ 1461062 w 1973836"/>
              <a:gd name="connsiteY20" fmla="*/ 1868918 h 3052069"/>
              <a:gd name="connsiteX21" fmla="*/ 1684346 w 1973836"/>
              <a:gd name="connsiteY21" fmla="*/ 1656266 h 3052069"/>
              <a:gd name="connsiteX22" fmla="*/ 1833201 w 1973836"/>
              <a:gd name="connsiteY22" fmla="*/ 1656266 h 3052069"/>
              <a:gd name="connsiteX23" fmla="*/ 1726876 w 1973836"/>
              <a:gd name="connsiteY23" fmla="*/ 1815755 h 3052069"/>
              <a:gd name="connsiteX24" fmla="*/ 1429164 w 1973836"/>
              <a:gd name="connsiteY24" fmla="*/ 2060303 h 3052069"/>
              <a:gd name="connsiteX25" fmla="*/ 1088922 w 1973836"/>
              <a:gd name="connsiteY25" fmla="*/ 2368647 h 3052069"/>
              <a:gd name="connsiteX26" fmla="*/ 800071 w 1973836"/>
              <a:gd name="connsiteY26" fmla="*/ 2653512 h 3052069"/>
              <a:gd name="connsiteX27" fmla="*/ 426824 w 1973836"/>
              <a:gd name="connsiteY27" fmla="*/ 3051125 h 3052069"/>
              <a:gd name="connsiteX28" fmla="*/ 1216513 w 1973836"/>
              <a:gd name="connsiteY28" fmla="*/ 2762052 h 3052069"/>
              <a:gd name="connsiteX29" fmla="*/ 1588653 w 1973836"/>
              <a:gd name="connsiteY29" fmla="*/ 2432443 h 3052069"/>
              <a:gd name="connsiteX0" fmla="*/ 1601888 w 1973836"/>
              <a:gd name="connsiteY0" fmla="*/ 2220844 h 3134507"/>
              <a:gd name="connsiteX1" fmla="*/ 1843834 w 1973836"/>
              <a:gd name="connsiteY1" fmla="*/ 1975243 h 3134507"/>
              <a:gd name="connsiteX2" fmla="*/ 1971425 w 1973836"/>
              <a:gd name="connsiteY2" fmla="*/ 1560573 h 3134507"/>
              <a:gd name="connsiteX3" fmla="*/ 1737508 w 1973836"/>
              <a:gd name="connsiteY3" fmla="*/ 1294759 h 3134507"/>
              <a:gd name="connsiteX4" fmla="*/ 1386634 w 1973836"/>
              <a:gd name="connsiteY4" fmla="*/ 1464880 h 3134507"/>
              <a:gd name="connsiteX5" fmla="*/ 1184615 w 1973836"/>
              <a:gd name="connsiteY5" fmla="*/ 1677532 h 3134507"/>
              <a:gd name="connsiteX6" fmla="*/ 865639 w 1973836"/>
              <a:gd name="connsiteY6" fmla="*/ 1677532 h 3134507"/>
              <a:gd name="connsiteX7" fmla="*/ 621090 w 1973836"/>
              <a:gd name="connsiteY7" fmla="*/ 1464880 h 3134507"/>
              <a:gd name="connsiteX8" fmla="*/ 1025127 w 1973836"/>
              <a:gd name="connsiteY8" fmla="*/ 933253 h 3134507"/>
              <a:gd name="connsiteX9" fmla="*/ 950700 w 1973836"/>
              <a:gd name="connsiteY9" fmla="*/ 582378 h 3134507"/>
              <a:gd name="connsiteX10" fmla="*/ 578559 w 1973836"/>
              <a:gd name="connsiteY10" fmla="*/ 72015 h 3134507"/>
              <a:gd name="connsiteX11" fmla="*/ 291480 w 1973836"/>
              <a:gd name="connsiteY11" fmla="*/ 40118 h 3134507"/>
              <a:gd name="connsiteX12" fmla="*/ 259583 w 1973836"/>
              <a:gd name="connsiteY12" fmla="*/ 465420 h 3134507"/>
              <a:gd name="connsiteX13" fmla="*/ 493500 w 1973836"/>
              <a:gd name="connsiteY13" fmla="*/ 816293 h 3134507"/>
              <a:gd name="connsiteX14" fmla="*/ 185154 w 1973836"/>
              <a:gd name="connsiteY14" fmla="*/ 1199068 h 3134507"/>
              <a:gd name="connsiteX15" fmla="*/ 4401 w 1973836"/>
              <a:gd name="connsiteY15" fmla="*/ 1486145 h 3134507"/>
              <a:gd name="connsiteX16" fmla="*/ 238318 w 1973836"/>
              <a:gd name="connsiteY16" fmla="*/ 2017773 h 3134507"/>
              <a:gd name="connsiteX17" fmla="*/ 493499 w 1973836"/>
              <a:gd name="connsiteY17" fmla="*/ 2336750 h 3134507"/>
              <a:gd name="connsiteX18" fmla="*/ 780578 w 1973836"/>
              <a:gd name="connsiteY18" fmla="*/ 2474973 h 3134507"/>
              <a:gd name="connsiteX19" fmla="*/ 1078290 w 1973836"/>
              <a:gd name="connsiteY19" fmla="*/ 2241057 h 3134507"/>
              <a:gd name="connsiteX20" fmla="*/ 1461062 w 1973836"/>
              <a:gd name="connsiteY20" fmla="*/ 1868918 h 3134507"/>
              <a:gd name="connsiteX21" fmla="*/ 1684346 w 1973836"/>
              <a:gd name="connsiteY21" fmla="*/ 1656266 h 3134507"/>
              <a:gd name="connsiteX22" fmla="*/ 1833201 w 1973836"/>
              <a:gd name="connsiteY22" fmla="*/ 1656266 h 3134507"/>
              <a:gd name="connsiteX23" fmla="*/ 1726876 w 1973836"/>
              <a:gd name="connsiteY23" fmla="*/ 1815755 h 3134507"/>
              <a:gd name="connsiteX24" fmla="*/ 1429164 w 1973836"/>
              <a:gd name="connsiteY24" fmla="*/ 2060303 h 3134507"/>
              <a:gd name="connsiteX25" fmla="*/ 1088922 w 1973836"/>
              <a:gd name="connsiteY25" fmla="*/ 2368647 h 3134507"/>
              <a:gd name="connsiteX26" fmla="*/ 800071 w 1973836"/>
              <a:gd name="connsiteY26" fmla="*/ 2653512 h 3134507"/>
              <a:gd name="connsiteX27" fmla="*/ 426824 w 1973836"/>
              <a:gd name="connsiteY27" fmla="*/ 3051125 h 3134507"/>
              <a:gd name="connsiteX28" fmla="*/ 83038 w 1973836"/>
              <a:gd name="connsiteY28" fmla="*/ 3104952 h 3134507"/>
              <a:gd name="connsiteX29" fmla="*/ 1588653 w 1973836"/>
              <a:gd name="connsiteY29" fmla="*/ 2432443 h 3134507"/>
              <a:gd name="connsiteX0" fmla="*/ 1769111 w 2141059"/>
              <a:gd name="connsiteY0" fmla="*/ 2220844 h 3134507"/>
              <a:gd name="connsiteX1" fmla="*/ 2011057 w 2141059"/>
              <a:gd name="connsiteY1" fmla="*/ 1975243 h 3134507"/>
              <a:gd name="connsiteX2" fmla="*/ 2138648 w 2141059"/>
              <a:gd name="connsiteY2" fmla="*/ 1560573 h 3134507"/>
              <a:gd name="connsiteX3" fmla="*/ 1904731 w 2141059"/>
              <a:gd name="connsiteY3" fmla="*/ 1294759 h 3134507"/>
              <a:gd name="connsiteX4" fmla="*/ 1553857 w 2141059"/>
              <a:gd name="connsiteY4" fmla="*/ 1464880 h 3134507"/>
              <a:gd name="connsiteX5" fmla="*/ 1351838 w 2141059"/>
              <a:gd name="connsiteY5" fmla="*/ 1677532 h 3134507"/>
              <a:gd name="connsiteX6" fmla="*/ 1032862 w 2141059"/>
              <a:gd name="connsiteY6" fmla="*/ 1677532 h 3134507"/>
              <a:gd name="connsiteX7" fmla="*/ 788313 w 2141059"/>
              <a:gd name="connsiteY7" fmla="*/ 1464880 h 3134507"/>
              <a:gd name="connsiteX8" fmla="*/ 1192350 w 2141059"/>
              <a:gd name="connsiteY8" fmla="*/ 933253 h 3134507"/>
              <a:gd name="connsiteX9" fmla="*/ 1117923 w 2141059"/>
              <a:gd name="connsiteY9" fmla="*/ 582378 h 3134507"/>
              <a:gd name="connsiteX10" fmla="*/ 745782 w 2141059"/>
              <a:gd name="connsiteY10" fmla="*/ 72015 h 3134507"/>
              <a:gd name="connsiteX11" fmla="*/ 458703 w 2141059"/>
              <a:gd name="connsiteY11" fmla="*/ 40118 h 3134507"/>
              <a:gd name="connsiteX12" fmla="*/ 426806 w 2141059"/>
              <a:gd name="connsiteY12" fmla="*/ 465420 h 3134507"/>
              <a:gd name="connsiteX13" fmla="*/ 660723 w 2141059"/>
              <a:gd name="connsiteY13" fmla="*/ 816293 h 3134507"/>
              <a:gd name="connsiteX14" fmla="*/ 352377 w 2141059"/>
              <a:gd name="connsiteY14" fmla="*/ 1199068 h 3134507"/>
              <a:gd name="connsiteX15" fmla="*/ 171624 w 2141059"/>
              <a:gd name="connsiteY15" fmla="*/ 1486145 h 3134507"/>
              <a:gd name="connsiteX16" fmla="*/ 405541 w 2141059"/>
              <a:gd name="connsiteY16" fmla="*/ 2017773 h 3134507"/>
              <a:gd name="connsiteX17" fmla="*/ 660722 w 2141059"/>
              <a:gd name="connsiteY17" fmla="*/ 2336750 h 3134507"/>
              <a:gd name="connsiteX18" fmla="*/ 947801 w 2141059"/>
              <a:gd name="connsiteY18" fmla="*/ 2474973 h 3134507"/>
              <a:gd name="connsiteX19" fmla="*/ 1245513 w 2141059"/>
              <a:gd name="connsiteY19" fmla="*/ 2241057 h 3134507"/>
              <a:gd name="connsiteX20" fmla="*/ 1628285 w 2141059"/>
              <a:gd name="connsiteY20" fmla="*/ 1868918 h 3134507"/>
              <a:gd name="connsiteX21" fmla="*/ 1851569 w 2141059"/>
              <a:gd name="connsiteY21" fmla="*/ 1656266 h 3134507"/>
              <a:gd name="connsiteX22" fmla="*/ 2000424 w 2141059"/>
              <a:gd name="connsiteY22" fmla="*/ 1656266 h 3134507"/>
              <a:gd name="connsiteX23" fmla="*/ 1894099 w 2141059"/>
              <a:gd name="connsiteY23" fmla="*/ 1815755 h 3134507"/>
              <a:gd name="connsiteX24" fmla="*/ 1596387 w 2141059"/>
              <a:gd name="connsiteY24" fmla="*/ 2060303 h 3134507"/>
              <a:gd name="connsiteX25" fmla="*/ 1256145 w 2141059"/>
              <a:gd name="connsiteY25" fmla="*/ 2368647 h 3134507"/>
              <a:gd name="connsiteX26" fmla="*/ 967294 w 2141059"/>
              <a:gd name="connsiteY26" fmla="*/ 2653512 h 3134507"/>
              <a:gd name="connsiteX27" fmla="*/ 594047 w 2141059"/>
              <a:gd name="connsiteY27" fmla="*/ 3051125 h 3134507"/>
              <a:gd name="connsiteX28" fmla="*/ 250261 w 2141059"/>
              <a:gd name="connsiteY28" fmla="*/ 3104952 h 3134507"/>
              <a:gd name="connsiteX29" fmla="*/ 12801 w 2141059"/>
              <a:gd name="connsiteY29" fmla="*/ 2889643 h 3134507"/>
              <a:gd name="connsiteX0" fmla="*/ 1770633 w 2142581"/>
              <a:gd name="connsiteY0" fmla="*/ 2220844 h 3182199"/>
              <a:gd name="connsiteX1" fmla="*/ 2012579 w 2142581"/>
              <a:gd name="connsiteY1" fmla="*/ 1975243 h 3182199"/>
              <a:gd name="connsiteX2" fmla="*/ 2140170 w 2142581"/>
              <a:gd name="connsiteY2" fmla="*/ 1560573 h 3182199"/>
              <a:gd name="connsiteX3" fmla="*/ 1906253 w 2142581"/>
              <a:gd name="connsiteY3" fmla="*/ 1294759 h 3182199"/>
              <a:gd name="connsiteX4" fmla="*/ 1555379 w 2142581"/>
              <a:gd name="connsiteY4" fmla="*/ 1464880 h 3182199"/>
              <a:gd name="connsiteX5" fmla="*/ 1353360 w 2142581"/>
              <a:gd name="connsiteY5" fmla="*/ 1677532 h 3182199"/>
              <a:gd name="connsiteX6" fmla="*/ 1034384 w 2142581"/>
              <a:gd name="connsiteY6" fmla="*/ 1677532 h 3182199"/>
              <a:gd name="connsiteX7" fmla="*/ 789835 w 2142581"/>
              <a:gd name="connsiteY7" fmla="*/ 1464880 h 3182199"/>
              <a:gd name="connsiteX8" fmla="*/ 1193872 w 2142581"/>
              <a:gd name="connsiteY8" fmla="*/ 933253 h 3182199"/>
              <a:gd name="connsiteX9" fmla="*/ 1119445 w 2142581"/>
              <a:gd name="connsiteY9" fmla="*/ 582378 h 3182199"/>
              <a:gd name="connsiteX10" fmla="*/ 747304 w 2142581"/>
              <a:gd name="connsiteY10" fmla="*/ 72015 h 3182199"/>
              <a:gd name="connsiteX11" fmla="*/ 460225 w 2142581"/>
              <a:gd name="connsiteY11" fmla="*/ 40118 h 3182199"/>
              <a:gd name="connsiteX12" fmla="*/ 428328 w 2142581"/>
              <a:gd name="connsiteY12" fmla="*/ 465420 h 3182199"/>
              <a:gd name="connsiteX13" fmla="*/ 662245 w 2142581"/>
              <a:gd name="connsiteY13" fmla="*/ 816293 h 3182199"/>
              <a:gd name="connsiteX14" fmla="*/ 353899 w 2142581"/>
              <a:gd name="connsiteY14" fmla="*/ 1199068 h 3182199"/>
              <a:gd name="connsiteX15" fmla="*/ 173146 w 2142581"/>
              <a:gd name="connsiteY15" fmla="*/ 1486145 h 3182199"/>
              <a:gd name="connsiteX16" fmla="*/ 407063 w 2142581"/>
              <a:gd name="connsiteY16" fmla="*/ 2017773 h 3182199"/>
              <a:gd name="connsiteX17" fmla="*/ 662244 w 2142581"/>
              <a:gd name="connsiteY17" fmla="*/ 2336750 h 3182199"/>
              <a:gd name="connsiteX18" fmla="*/ 949323 w 2142581"/>
              <a:gd name="connsiteY18" fmla="*/ 2474973 h 3182199"/>
              <a:gd name="connsiteX19" fmla="*/ 1247035 w 2142581"/>
              <a:gd name="connsiteY19" fmla="*/ 2241057 h 3182199"/>
              <a:gd name="connsiteX20" fmla="*/ 1629807 w 2142581"/>
              <a:gd name="connsiteY20" fmla="*/ 1868918 h 3182199"/>
              <a:gd name="connsiteX21" fmla="*/ 1853091 w 2142581"/>
              <a:gd name="connsiteY21" fmla="*/ 1656266 h 3182199"/>
              <a:gd name="connsiteX22" fmla="*/ 2001946 w 2142581"/>
              <a:gd name="connsiteY22" fmla="*/ 1656266 h 3182199"/>
              <a:gd name="connsiteX23" fmla="*/ 1895621 w 2142581"/>
              <a:gd name="connsiteY23" fmla="*/ 1815755 h 3182199"/>
              <a:gd name="connsiteX24" fmla="*/ 1597909 w 2142581"/>
              <a:gd name="connsiteY24" fmla="*/ 2060303 h 3182199"/>
              <a:gd name="connsiteX25" fmla="*/ 1257667 w 2142581"/>
              <a:gd name="connsiteY25" fmla="*/ 2368647 h 3182199"/>
              <a:gd name="connsiteX26" fmla="*/ 968816 w 2142581"/>
              <a:gd name="connsiteY26" fmla="*/ 2653512 h 3182199"/>
              <a:gd name="connsiteX27" fmla="*/ 595569 w 2142581"/>
              <a:gd name="connsiteY27" fmla="*/ 3051125 h 3182199"/>
              <a:gd name="connsiteX28" fmla="*/ 204158 w 2142581"/>
              <a:gd name="connsiteY28" fmla="*/ 3162102 h 3182199"/>
              <a:gd name="connsiteX29" fmla="*/ 14323 w 2142581"/>
              <a:gd name="connsiteY29" fmla="*/ 2889643 h 3182199"/>
              <a:gd name="connsiteX0" fmla="*/ 1766599 w 2138547"/>
              <a:gd name="connsiteY0" fmla="*/ 2220844 h 3182199"/>
              <a:gd name="connsiteX1" fmla="*/ 2008545 w 2138547"/>
              <a:gd name="connsiteY1" fmla="*/ 1975243 h 3182199"/>
              <a:gd name="connsiteX2" fmla="*/ 2136136 w 2138547"/>
              <a:gd name="connsiteY2" fmla="*/ 1560573 h 3182199"/>
              <a:gd name="connsiteX3" fmla="*/ 1902219 w 2138547"/>
              <a:gd name="connsiteY3" fmla="*/ 1294759 h 3182199"/>
              <a:gd name="connsiteX4" fmla="*/ 1551345 w 2138547"/>
              <a:gd name="connsiteY4" fmla="*/ 1464880 h 3182199"/>
              <a:gd name="connsiteX5" fmla="*/ 1349326 w 2138547"/>
              <a:gd name="connsiteY5" fmla="*/ 1677532 h 3182199"/>
              <a:gd name="connsiteX6" fmla="*/ 1030350 w 2138547"/>
              <a:gd name="connsiteY6" fmla="*/ 1677532 h 3182199"/>
              <a:gd name="connsiteX7" fmla="*/ 785801 w 2138547"/>
              <a:gd name="connsiteY7" fmla="*/ 1464880 h 3182199"/>
              <a:gd name="connsiteX8" fmla="*/ 1189838 w 2138547"/>
              <a:gd name="connsiteY8" fmla="*/ 933253 h 3182199"/>
              <a:gd name="connsiteX9" fmla="*/ 1115411 w 2138547"/>
              <a:gd name="connsiteY9" fmla="*/ 582378 h 3182199"/>
              <a:gd name="connsiteX10" fmla="*/ 743270 w 2138547"/>
              <a:gd name="connsiteY10" fmla="*/ 72015 h 3182199"/>
              <a:gd name="connsiteX11" fmla="*/ 456191 w 2138547"/>
              <a:gd name="connsiteY11" fmla="*/ 40118 h 3182199"/>
              <a:gd name="connsiteX12" fmla="*/ 424294 w 2138547"/>
              <a:gd name="connsiteY12" fmla="*/ 465420 h 3182199"/>
              <a:gd name="connsiteX13" fmla="*/ 658211 w 2138547"/>
              <a:gd name="connsiteY13" fmla="*/ 816293 h 3182199"/>
              <a:gd name="connsiteX14" fmla="*/ 349865 w 2138547"/>
              <a:gd name="connsiteY14" fmla="*/ 1199068 h 3182199"/>
              <a:gd name="connsiteX15" fmla="*/ 169112 w 2138547"/>
              <a:gd name="connsiteY15" fmla="*/ 1486145 h 3182199"/>
              <a:gd name="connsiteX16" fmla="*/ 403029 w 2138547"/>
              <a:gd name="connsiteY16" fmla="*/ 2017773 h 3182199"/>
              <a:gd name="connsiteX17" fmla="*/ 658210 w 2138547"/>
              <a:gd name="connsiteY17" fmla="*/ 2336750 h 3182199"/>
              <a:gd name="connsiteX18" fmla="*/ 945289 w 2138547"/>
              <a:gd name="connsiteY18" fmla="*/ 2474973 h 3182199"/>
              <a:gd name="connsiteX19" fmla="*/ 1243001 w 2138547"/>
              <a:gd name="connsiteY19" fmla="*/ 2241057 h 3182199"/>
              <a:gd name="connsiteX20" fmla="*/ 1625773 w 2138547"/>
              <a:gd name="connsiteY20" fmla="*/ 1868918 h 3182199"/>
              <a:gd name="connsiteX21" fmla="*/ 1849057 w 2138547"/>
              <a:gd name="connsiteY21" fmla="*/ 1656266 h 3182199"/>
              <a:gd name="connsiteX22" fmla="*/ 1997912 w 2138547"/>
              <a:gd name="connsiteY22" fmla="*/ 1656266 h 3182199"/>
              <a:gd name="connsiteX23" fmla="*/ 1891587 w 2138547"/>
              <a:gd name="connsiteY23" fmla="*/ 1815755 h 3182199"/>
              <a:gd name="connsiteX24" fmla="*/ 1593875 w 2138547"/>
              <a:gd name="connsiteY24" fmla="*/ 2060303 h 3182199"/>
              <a:gd name="connsiteX25" fmla="*/ 1253633 w 2138547"/>
              <a:gd name="connsiteY25" fmla="*/ 2368647 h 3182199"/>
              <a:gd name="connsiteX26" fmla="*/ 964782 w 2138547"/>
              <a:gd name="connsiteY26" fmla="*/ 2653512 h 3182199"/>
              <a:gd name="connsiteX27" fmla="*/ 591535 w 2138547"/>
              <a:gd name="connsiteY27" fmla="*/ 3051125 h 3182199"/>
              <a:gd name="connsiteX28" fmla="*/ 200124 w 2138547"/>
              <a:gd name="connsiteY28" fmla="*/ 3162102 h 3182199"/>
              <a:gd name="connsiteX29" fmla="*/ 10289 w 2138547"/>
              <a:gd name="connsiteY29" fmla="*/ 2889643 h 3182199"/>
              <a:gd name="connsiteX0" fmla="*/ 1766599 w 2138547"/>
              <a:gd name="connsiteY0" fmla="*/ 2220844 h 3162102"/>
              <a:gd name="connsiteX1" fmla="*/ 2008545 w 2138547"/>
              <a:gd name="connsiteY1" fmla="*/ 1975243 h 3162102"/>
              <a:gd name="connsiteX2" fmla="*/ 2136136 w 2138547"/>
              <a:gd name="connsiteY2" fmla="*/ 1560573 h 3162102"/>
              <a:gd name="connsiteX3" fmla="*/ 1902219 w 2138547"/>
              <a:gd name="connsiteY3" fmla="*/ 1294759 h 3162102"/>
              <a:gd name="connsiteX4" fmla="*/ 1551345 w 2138547"/>
              <a:gd name="connsiteY4" fmla="*/ 1464880 h 3162102"/>
              <a:gd name="connsiteX5" fmla="*/ 1349326 w 2138547"/>
              <a:gd name="connsiteY5" fmla="*/ 1677532 h 3162102"/>
              <a:gd name="connsiteX6" fmla="*/ 1030350 w 2138547"/>
              <a:gd name="connsiteY6" fmla="*/ 1677532 h 3162102"/>
              <a:gd name="connsiteX7" fmla="*/ 785801 w 2138547"/>
              <a:gd name="connsiteY7" fmla="*/ 1464880 h 3162102"/>
              <a:gd name="connsiteX8" fmla="*/ 1189838 w 2138547"/>
              <a:gd name="connsiteY8" fmla="*/ 933253 h 3162102"/>
              <a:gd name="connsiteX9" fmla="*/ 1115411 w 2138547"/>
              <a:gd name="connsiteY9" fmla="*/ 582378 h 3162102"/>
              <a:gd name="connsiteX10" fmla="*/ 743270 w 2138547"/>
              <a:gd name="connsiteY10" fmla="*/ 72015 h 3162102"/>
              <a:gd name="connsiteX11" fmla="*/ 456191 w 2138547"/>
              <a:gd name="connsiteY11" fmla="*/ 40118 h 3162102"/>
              <a:gd name="connsiteX12" fmla="*/ 424294 w 2138547"/>
              <a:gd name="connsiteY12" fmla="*/ 465420 h 3162102"/>
              <a:gd name="connsiteX13" fmla="*/ 658211 w 2138547"/>
              <a:gd name="connsiteY13" fmla="*/ 816293 h 3162102"/>
              <a:gd name="connsiteX14" fmla="*/ 349865 w 2138547"/>
              <a:gd name="connsiteY14" fmla="*/ 1199068 h 3162102"/>
              <a:gd name="connsiteX15" fmla="*/ 169112 w 2138547"/>
              <a:gd name="connsiteY15" fmla="*/ 1486145 h 3162102"/>
              <a:gd name="connsiteX16" fmla="*/ 403029 w 2138547"/>
              <a:gd name="connsiteY16" fmla="*/ 2017773 h 3162102"/>
              <a:gd name="connsiteX17" fmla="*/ 658210 w 2138547"/>
              <a:gd name="connsiteY17" fmla="*/ 2336750 h 3162102"/>
              <a:gd name="connsiteX18" fmla="*/ 945289 w 2138547"/>
              <a:gd name="connsiteY18" fmla="*/ 2474973 h 3162102"/>
              <a:gd name="connsiteX19" fmla="*/ 1243001 w 2138547"/>
              <a:gd name="connsiteY19" fmla="*/ 2241057 h 3162102"/>
              <a:gd name="connsiteX20" fmla="*/ 1625773 w 2138547"/>
              <a:gd name="connsiteY20" fmla="*/ 1868918 h 3162102"/>
              <a:gd name="connsiteX21" fmla="*/ 1849057 w 2138547"/>
              <a:gd name="connsiteY21" fmla="*/ 1656266 h 3162102"/>
              <a:gd name="connsiteX22" fmla="*/ 1997912 w 2138547"/>
              <a:gd name="connsiteY22" fmla="*/ 1656266 h 3162102"/>
              <a:gd name="connsiteX23" fmla="*/ 1891587 w 2138547"/>
              <a:gd name="connsiteY23" fmla="*/ 1815755 h 3162102"/>
              <a:gd name="connsiteX24" fmla="*/ 1593875 w 2138547"/>
              <a:gd name="connsiteY24" fmla="*/ 2060303 h 3162102"/>
              <a:gd name="connsiteX25" fmla="*/ 1253633 w 2138547"/>
              <a:gd name="connsiteY25" fmla="*/ 2368647 h 3162102"/>
              <a:gd name="connsiteX26" fmla="*/ 964782 w 2138547"/>
              <a:gd name="connsiteY26" fmla="*/ 2653512 h 3162102"/>
              <a:gd name="connsiteX27" fmla="*/ 591535 w 2138547"/>
              <a:gd name="connsiteY27" fmla="*/ 3051125 h 3162102"/>
              <a:gd name="connsiteX28" fmla="*/ 200124 w 2138547"/>
              <a:gd name="connsiteY28" fmla="*/ 3162102 h 3162102"/>
              <a:gd name="connsiteX29" fmla="*/ 10289 w 2138547"/>
              <a:gd name="connsiteY29" fmla="*/ 2889643 h 3162102"/>
              <a:gd name="connsiteX0" fmla="*/ 1807155 w 2179103"/>
              <a:gd name="connsiteY0" fmla="*/ 2220844 h 3162102"/>
              <a:gd name="connsiteX1" fmla="*/ 2049101 w 2179103"/>
              <a:gd name="connsiteY1" fmla="*/ 1975243 h 3162102"/>
              <a:gd name="connsiteX2" fmla="*/ 2176692 w 2179103"/>
              <a:gd name="connsiteY2" fmla="*/ 1560573 h 3162102"/>
              <a:gd name="connsiteX3" fmla="*/ 1942775 w 2179103"/>
              <a:gd name="connsiteY3" fmla="*/ 1294759 h 3162102"/>
              <a:gd name="connsiteX4" fmla="*/ 1591901 w 2179103"/>
              <a:gd name="connsiteY4" fmla="*/ 1464880 h 3162102"/>
              <a:gd name="connsiteX5" fmla="*/ 1389882 w 2179103"/>
              <a:gd name="connsiteY5" fmla="*/ 1677532 h 3162102"/>
              <a:gd name="connsiteX6" fmla="*/ 1070906 w 2179103"/>
              <a:gd name="connsiteY6" fmla="*/ 1677532 h 3162102"/>
              <a:gd name="connsiteX7" fmla="*/ 826357 w 2179103"/>
              <a:gd name="connsiteY7" fmla="*/ 1464880 h 3162102"/>
              <a:gd name="connsiteX8" fmla="*/ 1230394 w 2179103"/>
              <a:gd name="connsiteY8" fmla="*/ 933253 h 3162102"/>
              <a:gd name="connsiteX9" fmla="*/ 1155967 w 2179103"/>
              <a:gd name="connsiteY9" fmla="*/ 582378 h 3162102"/>
              <a:gd name="connsiteX10" fmla="*/ 783826 w 2179103"/>
              <a:gd name="connsiteY10" fmla="*/ 72015 h 3162102"/>
              <a:gd name="connsiteX11" fmla="*/ 496747 w 2179103"/>
              <a:gd name="connsiteY11" fmla="*/ 40118 h 3162102"/>
              <a:gd name="connsiteX12" fmla="*/ 464850 w 2179103"/>
              <a:gd name="connsiteY12" fmla="*/ 465420 h 3162102"/>
              <a:gd name="connsiteX13" fmla="*/ 698767 w 2179103"/>
              <a:gd name="connsiteY13" fmla="*/ 816293 h 3162102"/>
              <a:gd name="connsiteX14" fmla="*/ 390421 w 2179103"/>
              <a:gd name="connsiteY14" fmla="*/ 1199068 h 3162102"/>
              <a:gd name="connsiteX15" fmla="*/ 209668 w 2179103"/>
              <a:gd name="connsiteY15" fmla="*/ 1486145 h 3162102"/>
              <a:gd name="connsiteX16" fmla="*/ 443585 w 2179103"/>
              <a:gd name="connsiteY16" fmla="*/ 2017773 h 3162102"/>
              <a:gd name="connsiteX17" fmla="*/ 698766 w 2179103"/>
              <a:gd name="connsiteY17" fmla="*/ 2336750 h 3162102"/>
              <a:gd name="connsiteX18" fmla="*/ 985845 w 2179103"/>
              <a:gd name="connsiteY18" fmla="*/ 2474973 h 3162102"/>
              <a:gd name="connsiteX19" fmla="*/ 1283557 w 2179103"/>
              <a:gd name="connsiteY19" fmla="*/ 2241057 h 3162102"/>
              <a:gd name="connsiteX20" fmla="*/ 1666329 w 2179103"/>
              <a:gd name="connsiteY20" fmla="*/ 1868918 h 3162102"/>
              <a:gd name="connsiteX21" fmla="*/ 1889613 w 2179103"/>
              <a:gd name="connsiteY21" fmla="*/ 1656266 h 3162102"/>
              <a:gd name="connsiteX22" fmla="*/ 2038468 w 2179103"/>
              <a:gd name="connsiteY22" fmla="*/ 1656266 h 3162102"/>
              <a:gd name="connsiteX23" fmla="*/ 1932143 w 2179103"/>
              <a:gd name="connsiteY23" fmla="*/ 1815755 h 3162102"/>
              <a:gd name="connsiteX24" fmla="*/ 1634431 w 2179103"/>
              <a:gd name="connsiteY24" fmla="*/ 2060303 h 3162102"/>
              <a:gd name="connsiteX25" fmla="*/ 1294189 w 2179103"/>
              <a:gd name="connsiteY25" fmla="*/ 2368647 h 3162102"/>
              <a:gd name="connsiteX26" fmla="*/ 1005338 w 2179103"/>
              <a:gd name="connsiteY26" fmla="*/ 2653512 h 3162102"/>
              <a:gd name="connsiteX27" fmla="*/ 632091 w 2179103"/>
              <a:gd name="connsiteY27" fmla="*/ 3051125 h 3162102"/>
              <a:gd name="connsiteX28" fmla="*/ 240680 w 2179103"/>
              <a:gd name="connsiteY28" fmla="*/ 3162102 h 3162102"/>
              <a:gd name="connsiteX29" fmla="*/ 50845 w 2179103"/>
              <a:gd name="connsiteY29" fmla="*/ 2889643 h 3162102"/>
              <a:gd name="connsiteX0" fmla="*/ 1807155 w 2179103"/>
              <a:gd name="connsiteY0" fmla="*/ 2220844 h 3162102"/>
              <a:gd name="connsiteX1" fmla="*/ 2049101 w 2179103"/>
              <a:gd name="connsiteY1" fmla="*/ 1975243 h 3162102"/>
              <a:gd name="connsiteX2" fmla="*/ 2176692 w 2179103"/>
              <a:gd name="connsiteY2" fmla="*/ 1560573 h 3162102"/>
              <a:gd name="connsiteX3" fmla="*/ 1942775 w 2179103"/>
              <a:gd name="connsiteY3" fmla="*/ 1294759 h 3162102"/>
              <a:gd name="connsiteX4" fmla="*/ 1591901 w 2179103"/>
              <a:gd name="connsiteY4" fmla="*/ 1464880 h 3162102"/>
              <a:gd name="connsiteX5" fmla="*/ 1389882 w 2179103"/>
              <a:gd name="connsiteY5" fmla="*/ 1677532 h 3162102"/>
              <a:gd name="connsiteX6" fmla="*/ 1070906 w 2179103"/>
              <a:gd name="connsiteY6" fmla="*/ 1677532 h 3162102"/>
              <a:gd name="connsiteX7" fmla="*/ 826357 w 2179103"/>
              <a:gd name="connsiteY7" fmla="*/ 1464880 h 3162102"/>
              <a:gd name="connsiteX8" fmla="*/ 1230394 w 2179103"/>
              <a:gd name="connsiteY8" fmla="*/ 933253 h 3162102"/>
              <a:gd name="connsiteX9" fmla="*/ 1155967 w 2179103"/>
              <a:gd name="connsiteY9" fmla="*/ 582378 h 3162102"/>
              <a:gd name="connsiteX10" fmla="*/ 783826 w 2179103"/>
              <a:gd name="connsiteY10" fmla="*/ 72015 h 3162102"/>
              <a:gd name="connsiteX11" fmla="*/ 496747 w 2179103"/>
              <a:gd name="connsiteY11" fmla="*/ 40118 h 3162102"/>
              <a:gd name="connsiteX12" fmla="*/ 464850 w 2179103"/>
              <a:gd name="connsiteY12" fmla="*/ 465420 h 3162102"/>
              <a:gd name="connsiteX13" fmla="*/ 698767 w 2179103"/>
              <a:gd name="connsiteY13" fmla="*/ 816293 h 3162102"/>
              <a:gd name="connsiteX14" fmla="*/ 390421 w 2179103"/>
              <a:gd name="connsiteY14" fmla="*/ 1199068 h 3162102"/>
              <a:gd name="connsiteX15" fmla="*/ 209668 w 2179103"/>
              <a:gd name="connsiteY15" fmla="*/ 1486145 h 3162102"/>
              <a:gd name="connsiteX16" fmla="*/ 443585 w 2179103"/>
              <a:gd name="connsiteY16" fmla="*/ 2017773 h 3162102"/>
              <a:gd name="connsiteX17" fmla="*/ 698766 w 2179103"/>
              <a:gd name="connsiteY17" fmla="*/ 2336750 h 3162102"/>
              <a:gd name="connsiteX18" fmla="*/ 985845 w 2179103"/>
              <a:gd name="connsiteY18" fmla="*/ 2474973 h 3162102"/>
              <a:gd name="connsiteX19" fmla="*/ 1283557 w 2179103"/>
              <a:gd name="connsiteY19" fmla="*/ 2241057 h 3162102"/>
              <a:gd name="connsiteX20" fmla="*/ 1666329 w 2179103"/>
              <a:gd name="connsiteY20" fmla="*/ 1868918 h 3162102"/>
              <a:gd name="connsiteX21" fmla="*/ 1889613 w 2179103"/>
              <a:gd name="connsiteY21" fmla="*/ 1656266 h 3162102"/>
              <a:gd name="connsiteX22" fmla="*/ 2038468 w 2179103"/>
              <a:gd name="connsiteY22" fmla="*/ 1656266 h 3162102"/>
              <a:gd name="connsiteX23" fmla="*/ 1932143 w 2179103"/>
              <a:gd name="connsiteY23" fmla="*/ 1815755 h 3162102"/>
              <a:gd name="connsiteX24" fmla="*/ 1634431 w 2179103"/>
              <a:gd name="connsiteY24" fmla="*/ 2060303 h 3162102"/>
              <a:gd name="connsiteX25" fmla="*/ 1294189 w 2179103"/>
              <a:gd name="connsiteY25" fmla="*/ 2368647 h 3162102"/>
              <a:gd name="connsiteX26" fmla="*/ 1005338 w 2179103"/>
              <a:gd name="connsiteY26" fmla="*/ 2653512 h 3162102"/>
              <a:gd name="connsiteX27" fmla="*/ 632091 w 2179103"/>
              <a:gd name="connsiteY27" fmla="*/ 3051125 h 3162102"/>
              <a:gd name="connsiteX28" fmla="*/ 240680 w 2179103"/>
              <a:gd name="connsiteY28" fmla="*/ 3162102 h 3162102"/>
              <a:gd name="connsiteX29" fmla="*/ 50845 w 2179103"/>
              <a:gd name="connsiteY29" fmla="*/ 2889643 h 3162102"/>
              <a:gd name="connsiteX0" fmla="*/ 1835608 w 2207556"/>
              <a:gd name="connsiteY0" fmla="*/ 2220844 h 3162102"/>
              <a:gd name="connsiteX1" fmla="*/ 2077554 w 2207556"/>
              <a:gd name="connsiteY1" fmla="*/ 1975243 h 3162102"/>
              <a:gd name="connsiteX2" fmla="*/ 2205145 w 2207556"/>
              <a:gd name="connsiteY2" fmla="*/ 1560573 h 3162102"/>
              <a:gd name="connsiteX3" fmla="*/ 1971228 w 2207556"/>
              <a:gd name="connsiteY3" fmla="*/ 1294759 h 3162102"/>
              <a:gd name="connsiteX4" fmla="*/ 1620354 w 2207556"/>
              <a:gd name="connsiteY4" fmla="*/ 1464880 h 3162102"/>
              <a:gd name="connsiteX5" fmla="*/ 1418335 w 2207556"/>
              <a:gd name="connsiteY5" fmla="*/ 1677532 h 3162102"/>
              <a:gd name="connsiteX6" fmla="*/ 1099359 w 2207556"/>
              <a:gd name="connsiteY6" fmla="*/ 1677532 h 3162102"/>
              <a:gd name="connsiteX7" fmla="*/ 854810 w 2207556"/>
              <a:gd name="connsiteY7" fmla="*/ 1464880 h 3162102"/>
              <a:gd name="connsiteX8" fmla="*/ 1258847 w 2207556"/>
              <a:gd name="connsiteY8" fmla="*/ 933253 h 3162102"/>
              <a:gd name="connsiteX9" fmla="*/ 1184420 w 2207556"/>
              <a:gd name="connsiteY9" fmla="*/ 582378 h 3162102"/>
              <a:gd name="connsiteX10" fmla="*/ 812279 w 2207556"/>
              <a:gd name="connsiteY10" fmla="*/ 72015 h 3162102"/>
              <a:gd name="connsiteX11" fmla="*/ 525200 w 2207556"/>
              <a:gd name="connsiteY11" fmla="*/ 40118 h 3162102"/>
              <a:gd name="connsiteX12" fmla="*/ 493303 w 2207556"/>
              <a:gd name="connsiteY12" fmla="*/ 465420 h 3162102"/>
              <a:gd name="connsiteX13" fmla="*/ 727220 w 2207556"/>
              <a:gd name="connsiteY13" fmla="*/ 816293 h 3162102"/>
              <a:gd name="connsiteX14" fmla="*/ 418874 w 2207556"/>
              <a:gd name="connsiteY14" fmla="*/ 1199068 h 3162102"/>
              <a:gd name="connsiteX15" fmla="*/ 238121 w 2207556"/>
              <a:gd name="connsiteY15" fmla="*/ 1486145 h 3162102"/>
              <a:gd name="connsiteX16" fmla="*/ 472038 w 2207556"/>
              <a:gd name="connsiteY16" fmla="*/ 2017773 h 3162102"/>
              <a:gd name="connsiteX17" fmla="*/ 727219 w 2207556"/>
              <a:gd name="connsiteY17" fmla="*/ 2336750 h 3162102"/>
              <a:gd name="connsiteX18" fmla="*/ 1014298 w 2207556"/>
              <a:gd name="connsiteY18" fmla="*/ 2474973 h 3162102"/>
              <a:gd name="connsiteX19" fmla="*/ 1312010 w 2207556"/>
              <a:gd name="connsiteY19" fmla="*/ 2241057 h 3162102"/>
              <a:gd name="connsiteX20" fmla="*/ 1694782 w 2207556"/>
              <a:gd name="connsiteY20" fmla="*/ 1868918 h 3162102"/>
              <a:gd name="connsiteX21" fmla="*/ 1918066 w 2207556"/>
              <a:gd name="connsiteY21" fmla="*/ 1656266 h 3162102"/>
              <a:gd name="connsiteX22" fmla="*/ 2066921 w 2207556"/>
              <a:gd name="connsiteY22" fmla="*/ 1656266 h 3162102"/>
              <a:gd name="connsiteX23" fmla="*/ 1960596 w 2207556"/>
              <a:gd name="connsiteY23" fmla="*/ 1815755 h 3162102"/>
              <a:gd name="connsiteX24" fmla="*/ 1662884 w 2207556"/>
              <a:gd name="connsiteY24" fmla="*/ 2060303 h 3162102"/>
              <a:gd name="connsiteX25" fmla="*/ 1322642 w 2207556"/>
              <a:gd name="connsiteY25" fmla="*/ 2368647 h 3162102"/>
              <a:gd name="connsiteX26" fmla="*/ 1033791 w 2207556"/>
              <a:gd name="connsiteY26" fmla="*/ 2653512 h 3162102"/>
              <a:gd name="connsiteX27" fmla="*/ 660544 w 2207556"/>
              <a:gd name="connsiteY27" fmla="*/ 3051125 h 3162102"/>
              <a:gd name="connsiteX28" fmla="*/ 269133 w 2207556"/>
              <a:gd name="connsiteY28" fmla="*/ 3162102 h 3162102"/>
              <a:gd name="connsiteX29" fmla="*/ 41198 w 2207556"/>
              <a:gd name="connsiteY29" fmla="*/ 2565793 h 3162102"/>
              <a:gd name="connsiteX0" fmla="*/ 1869324 w 2241272"/>
              <a:gd name="connsiteY0" fmla="*/ 2220844 h 3162102"/>
              <a:gd name="connsiteX1" fmla="*/ 2111270 w 2241272"/>
              <a:gd name="connsiteY1" fmla="*/ 1975243 h 3162102"/>
              <a:gd name="connsiteX2" fmla="*/ 2238861 w 2241272"/>
              <a:gd name="connsiteY2" fmla="*/ 1560573 h 3162102"/>
              <a:gd name="connsiteX3" fmla="*/ 2004944 w 2241272"/>
              <a:gd name="connsiteY3" fmla="*/ 1294759 h 3162102"/>
              <a:gd name="connsiteX4" fmla="*/ 1654070 w 2241272"/>
              <a:gd name="connsiteY4" fmla="*/ 1464880 h 3162102"/>
              <a:gd name="connsiteX5" fmla="*/ 1452051 w 2241272"/>
              <a:gd name="connsiteY5" fmla="*/ 1677532 h 3162102"/>
              <a:gd name="connsiteX6" fmla="*/ 1133075 w 2241272"/>
              <a:gd name="connsiteY6" fmla="*/ 1677532 h 3162102"/>
              <a:gd name="connsiteX7" fmla="*/ 888526 w 2241272"/>
              <a:gd name="connsiteY7" fmla="*/ 1464880 h 3162102"/>
              <a:gd name="connsiteX8" fmla="*/ 1292563 w 2241272"/>
              <a:gd name="connsiteY8" fmla="*/ 933253 h 3162102"/>
              <a:gd name="connsiteX9" fmla="*/ 1218136 w 2241272"/>
              <a:gd name="connsiteY9" fmla="*/ 582378 h 3162102"/>
              <a:gd name="connsiteX10" fmla="*/ 845995 w 2241272"/>
              <a:gd name="connsiteY10" fmla="*/ 72015 h 3162102"/>
              <a:gd name="connsiteX11" fmla="*/ 558916 w 2241272"/>
              <a:gd name="connsiteY11" fmla="*/ 40118 h 3162102"/>
              <a:gd name="connsiteX12" fmla="*/ 527019 w 2241272"/>
              <a:gd name="connsiteY12" fmla="*/ 465420 h 3162102"/>
              <a:gd name="connsiteX13" fmla="*/ 760936 w 2241272"/>
              <a:gd name="connsiteY13" fmla="*/ 816293 h 3162102"/>
              <a:gd name="connsiteX14" fmla="*/ 452590 w 2241272"/>
              <a:gd name="connsiteY14" fmla="*/ 1199068 h 3162102"/>
              <a:gd name="connsiteX15" fmla="*/ 271837 w 2241272"/>
              <a:gd name="connsiteY15" fmla="*/ 1486145 h 3162102"/>
              <a:gd name="connsiteX16" fmla="*/ 505754 w 2241272"/>
              <a:gd name="connsiteY16" fmla="*/ 2017773 h 3162102"/>
              <a:gd name="connsiteX17" fmla="*/ 760935 w 2241272"/>
              <a:gd name="connsiteY17" fmla="*/ 2336750 h 3162102"/>
              <a:gd name="connsiteX18" fmla="*/ 1048014 w 2241272"/>
              <a:gd name="connsiteY18" fmla="*/ 2474973 h 3162102"/>
              <a:gd name="connsiteX19" fmla="*/ 1345726 w 2241272"/>
              <a:gd name="connsiteY19" fmla="*/ 2241057 h 3162102"/>
              <a:gd name="connsiteX20" fmla="*/ 1728498 w 2241272"/>
              <a:gd name="connsiteY20" fmla="*/ 1868918 h 3162102"/>
              <a:gd name="connsiteX21" fmla="*/ 1951782 w 2241272"/>
              <a:gd name="connsiteY21" fmla="*/ 1656266 h 3162102"/>
              <a:gd name="connsiteX22" fmla="*/ 2100637 w 2241272"/>
              <a:gd name="connsiteY22" fmla="*/ 1656266 h 3162102"/>
              <a:gd name="connsiteX23" fmla="*/ 1994312 w 2241272"/>
              <a:gd name="connsiteY23" fmla="*/ 1815755 h 3162102"/>
              <a:gd name="connsiteX24" fmla="*/ 1696600 w 2241272"/>
              <a:gd name="connsiteY24" fmla="*/ 2060303 h 3162102"/>
              <a:gd name="connsiteX25" fmla="*/ 1356358 w 2241272"/>
              <a:gd name="connsiteY25" fmla="*/ 2368647 h 3162102"/>
              <a:gd name="connsiteX26" fmla="*/ 1067507 w 2241272"/>
              <a:gd name="connsiteY26" fmla="*/ 2653512 h 3162102"/>
              <a:gd name="connsiteX27" fmla="*/ 694260 w 2241272"/>
              <a:gd name="connsiteY27" fmla="*/ 3051125 h 3162102"/>
              <a:gd name="connsiteX28" fmla="*/ 302849 w 2241272"/>
              <a:gd name="connsiteY28" fmla="*/ 3162102 h 3162102"/>
              <a:gd name="connsiteX29" fmla="*/ 74914 w 2241272"/>
              <a:gd name="connsiteY29" fmla="*/ 2565793 h 3162102"/>
              <a:gd name="connsiteX0" fmla="*/ 1794410 w 2166358"/>
              <a:gd name="connsiteY0" fmla="*/ 2220844 h 3162102"/>
              <a:gd name="connsiteX1" fmla="*/ 2036356 w 2166358"/>
              <a:gd name="connsiteY1" fmla="*/ 1975243 h 3162102"/>
              <a:gd name="connsiteX2" fmla="*/ 2163947 w 2166358"/>
              <a:gd name="connsiteY2" fmla="*/ 1560573 h 3162102"/>
              <a:gd name="connsiteX3" fmla="*/ 1930030 w 2166358"/>
              <a:gd name="connsiteY3" fmla="*/ 1294759 h 3162102"/>
              <a:gd name="connsiteX4" fmla="*/ 1579156 w 2166358"/>
              <a:gd name="connsiteY4" fmla="*/ 1464880 h 3162102"/>
              <a:gd name="connsiteX5" fmla="*/ 1377137 w 2166358"/>
              <a:gd name="connsiteY5" fmla="*/ 1677532 h 3162102"/>
              <a:gd name="connsiteX6" fmla="*/ 1058161 w 2166358"/>
              <a:gd name="connsiteY6" fmla="*/ 1677532 h 3162102"/>
              <a:gd name="connsiteX7" fmla="*/ 813612 w 2166358"/>
              <a:gd name="connsiteY7" fmla="*/ 1464880 h 3162102"/>
              <a:gd name="connsiteX8" fmla="*/ 1217649 w 2166358"/>
              <a:gd name="connsiteY8" fmla="*/ 933253 h 3162102"/>
              <a:gd name="connsiteX9" fmla="*/ 1143222 w 2166358"/>
              <a:gd name="connsiteY9" fmla="*/ 582378 h 3162102"/>
              <a:gd name="connsiteX10" fmla="*/ 771081 w 2166358"/>
              <a:gd name="connsiteY10" fmla="*/ 72015 h 3162102"/>
              <a:gd name="connsiteX11" fmla="*/ 484002 w 2166358"/>
              <a:gd name="connsiteY11" fmla="*/ 40118 h 3162102"/>
              <a:gd name="connsiteX12" fmla="*/ 452105 w 2166358"/>
              <a:gd name="connsiteY12" fmla="*/ 465420 h 3162102"/>
              <a:gd name="connsiteX13" fmla="*/ 686022 w 2166358"/>
              <a:gd name="connsiteY13" fmla="*/ 816293 h 3162102"/>
              <a:gd name="connsiteX14" fmla="*/ 377676 w 2166358"/>
              <a:gd name="connsiteY14" fmla="*/ 1199068 h 3162102"/>
              <a:gd name="connsiteX15" fmla="*/ 196923 w 2166358"/>
              <a:gd name="connsiteY15" fmla="*/ 1486145 h 3162102"/>
              <a:gd name="connsiteX16" fmla="*/ 430840 w 2166358"/>
              <a:gd name="connsiteY16" fmla="*/ 2017773 h 3162102"/>
              <a:gd name="connsiteX17" fmla="*/ 686021 w 2166358"/>
              <a:gd name="connsiteY17" fmla="*/ 2336750 h 3162102"/>
              <a:gd name="connsiteX18" fmla="*/ 973100 w 2166358"/>
              <a:gd name="connsiteY18" fmla="*/ 2474973 h 3162102"/>
              <a:gd name="connsiteX19" fmla="*/ 1270812 w 2166358"/>
              <a:gd name="connsiteY19" fmla="*/ 2241057 h 3162102"/>
              <a:gd name="connsiteX20" fmla="*/ 1653584 w 2166358"/>
              <a:gd name="connsiteY20" fmla="*/ 1868918 h 3162102"/>
              <a:gd name="connsiteX21" fmla="*/ 1876868 w 2166358"/>
              <a:gd name="connsiteY21" fmla="*/ 1656266 h 3162102"/>
              <a:gd name="connsiteX22" fmla="*/ 2025723 w 2166358"/>
              <a:gd name="connsiteY22" fmla="*/ 1656266 h 3162102"/>
              <a:gd name="connsiteX23" fmla="*/ 1919398 w 2166358"/>
              <a:gd name="connsiteY23" fmla="*/ 1815755 h 3162102"/>
              <a:gd name="connsiteX24" fmla="*/ 1621686 w 2166358"/>
              <a:gd name="connsiteY24" fmla="*/ 2060303 h 3162102"/>
              <a:gd name="connsiteX25" fmla="*/ 1281444 w 2166358"/>
              <a:gd name="connsiteY25" fmla="*/ 2368647 h 3162102"/>
              <a:gd name="connsiteX26" fmla="*/ 992593 w 2166358"/>
              <a:gd name="connsiteY26" fmla="*/ 2653512 h 3162102"/>
              <a:gd name="connsiteX27" fmla="*/ 619346 w 2166358"/>
              <a:gd name="connsiteY27" fmla="*/ 3051125 h 3162102"/>
              <a:gd name="connsiteX28" fmla="*/ 227935 w 2166358"/>
              <a:gd name="connsiteY28" fmla="*/ 3162102 h 3162102"/>
              <a:gd name="connsiteX29" fmla="*/ 0 w 2166358"/>
              <a:gd name="connsiteY29" fmla="*/ 2565793 h 3162102"/>
              <a:gd name="connsiteX0" fmla="*/ 1907341 w 2279289"/>
              <a:gd name="connsiteY0" fmla="*/ 2220844 h 3162102"/>
              <a:gd name="connsiteX1" fmla="*/ 2149287 w 2279289"/>
              <a:gd name="connsiteY1" fmla="*/ 1975243 h 3162102"/>
              <a:gd name="connsiteX2" fmla="*/ 2276878 w 2279289"/>
              <a:gd name="connsiteY2" fmla="*/ 1560573 h 3162102"/>
              <a:gd name="connsiteX3" fmla="*/ 2042961 w 2279289"/>
              <a:gd name="connsiteY3" fmla="*/ 1294759 h 3162102"/>
              <a:gd name="connsiteX4" fmla="*/ 1692087 w 2279289"/>
              <a:gd name="connsiteY4" fmla="*/ 1464880 h 3162102"/>
              <a:gd name="connsiteX5" fmla="*/ 1490068 w 2279289"/>
              <a:gd name="connsiteY5" fmla="*/ 1677532 h 3162102"/>
              <a:gd name="connsiteX6" fmla="*/ 1171092 w 2279289"/>
              <a:gd name="connsiteY6" fmla="*/ 1677532 h 3162102"/>
              <a:gd name="connsiteX7" fmla="*/ 926543 w 2279289"/>
              <a:gd name="connsiteY7" fmla="*/ 1464880 h 3162102"/>
              <a:gd name="connsiteX8" fmla="*/ 1330580 w 2279289"/>
              <a:gd name="connsiteY8" fmla="*/ 933253 h 3162102"/>
              <a:gd name="connsiteX9" fmla="*/ 1256153 w 2279289"/>
              <a:gd name="connsiteY9" fmla="*/ 582378 h 3162102"/>
              <a:gd name="connsiteX10" fmla="*/ 884012 w 2279289"/>
              <a:gd name="connsiteY10" fmla="*/ 72015 h 3162102"/>
              <a:gd name="connsiteX11" fmla="*/ 596933 w 2279289"/>
              <a:gd name="connsiteY11" fmla="*/ 40118 h 3162102"/>
              <a:gd name="connsiteX12" fmla="*/ 565036 w 2279289"/>
              <a:gd name="connsiteY12" fmla="*/ 465420 h 3162102"/>
              <a:gd name="connsiteX13" fmla="*/ 798953 w 2279289"/>
              <a:gd name="connsiteY13" fmla="*/ 816293 h 3162102"/>
              <a:gd name="connsiteX14" fmla="*/ 490607 w 2279289"/>
              <a:gd name="connsiteY14" fmla="*/ 1199068 h 3162102"/>
              <a:gd name="connsiteX15" fmla="*/ 309854 w 2279289"/>
              <a:gd name="connsiteY15" fmla="*/ 1486145 h 3162102"/>
              <a:gd name="connsiteX16" fmla="*/ 543771 w 2279289"/>
              <a:gd name="connsiteY16" fmla="*/ 2017773 h 3162102"/>
              <a:gd name="connsiteX17" fmla="*/ 798952 w 2279289"/>
              <a:gd name="connsiteY17" fmla="*/ 2336750 h 3162102"/>
              <a:gd name="connsiteX18" fmla="*/ 1086031 w 2279289"/>
              <a:gd name="connsiteY18" fmla="*/ 2474973 h 3162102"/>
              <a:gd name="connsiteX19" fmla="*/ 1383743 w 2279289"/>
              <a:gd name="connsiteY19" fmla="*/ 2241057 h 3162102"/>
              <a:gd name="connsiteX20" fmla="*/ 1766515 w 2279289"/>
              <a:gd name="connsiteY20" fmla="*/ 1868918 h 3162102"/>
              <a:gd name="connsiteX21" fmla="*/ 1989799 w 2279289"/>
              <a:gd name="connsiteY21" fmla="*/ 1656266 h 3162102"/>
              <a:gd name="connsiteX22" fmla="*/ 2138654 w 2279289"/>
              <a:gd name="connsiteY22" fmla="*/ 1656266 h 3162102"/>
              <a:gd name="connsiteX23" fmla="*/ 2032329 w 2279289"/>
              <a:gd name="connsiteY23" fmla="*/ 1815755 h 3162102"/>
              <a:gd name="connsiteX24" fmla="*/ 1734617 w 2279289"/>
              <a:gd name="connsiteY24" fmla="*/ 2060303 h 3162102"/>
              <a:gd name="connsiteX25" fmla="*/ 1394375 w 2279289"/>
              <a:gd name="connsiteY25" fmla="*/ 2368647 h 3162102"/>
              <a:gd name="connsiteX26" fmla="*/ 1105524 w 2279289"/>
              <a:gd name="connsiteY26" fmla="*/ 2653512 h 3162102"/>
              <a:gd name="connsiteX27" fmla="*/ 732277 w 2279289"/>
              <a:gd name="connsiteY27" fmla="*/ 3051125 h 3162102"/>
              <a:gd name="connsiteX28" fmla="*/ 340866 w 2279289"/>
              <a:gd name="connsiteY28" fmla="*/ 3162102 h 3162102"/>
              <a:gd name="connsiteX29" fmla="*/ 112931 w 2279289"/>
              <a:gd name="connsiteY29" fmla="*/ 2565793 h 3162102"/>
              <a:gd name="connsiteX0" fmla="*/ 1907341 w 2279289"/>
              <a:gd name="connsiteY0" fmla="*/ 2220844 h 3162102"/>
              <a:gd name="connsiteX1" fmla="*/ 2149287 w 2279289"/>
              <a:gd name="connsiteY1" fmla="*/ 1975243 h 3162102"/>
              <a:gd name="connsiteX2" fmla="*/ 2276878 w 2279289"/>
              <a:gd name="connsiteY2" fmla="*/ 1560573 h 3162102"/>
              <a:gd name="connsiteX3" fmla="*/ 2042961 w 2279289"/>
              <a:gd name="connsiteY3" fmla="*/ 1294759 h 3162102"/>
              <a:gd name="connsiteX4" fmla="*/ 1692087 w 2279289"/>
              <a:gd name="connsiteY4" fmla="*/ 1464880 h 3162102"/>
              <a:gd name="connsiteX5" fmla="*/ 1490068 w 2279289"/>
              <a:gd name="connsiteY5" fmla="*/ 1677532 h 3162102"/>
              <a:gd name="connsiteX6" fmla="*/ 1171092 w 2279289"/>
              <a:gd name="connsiteY6" fmla="*/ 1677532 h 3162102"/>
              <a:gd name="connsiteX7" fmla="*/ 926543 w 2279289"/>
              <a:gd name="connsiteY7" fmla="*/ 1464880 h 3162102"/>
              <a:gd name="connsiteX8" fmla="*/ 1330580 w 2279289"/>
              <a:gd name="connsiteY8" fmla="*/ 933253 h 3162102"/>
              <a:gd name="connsiteX9" fmla="*/ 1256153 w 2279289"/>
              <a:gd name="connsiteY9" fmla="*/ 582378 h 3162102"/>
              <a:gd name="connsiteX10" fmla="*/ 884012 w 2279289"/>
              <a:gd name="connsiteY10" fmla="*/ 72015 h 3162102"/>
              <a:gd name="connsiteX11" fmla="*/ 596933 w 2279289"/>
              <a:gd name="connsiteY11" fmla="*/ 40118 h 3162102"/>
              <a:gd name="connsiteX12" fmla="*/ 565036 w 2279289"/>
              <a:gd name="connsiteY12" fmla="*/ 465420 h 3162102"/>
              <a:gd name="connsiteX13" fmla="*/ 798953 w 2279289"/>
              <a:gd name="connsiteY13" fmla="*/ 816293 h 3162102"/>
              <a:gd name="connsiteX14" fmla="*/ 490607 w 2279289"/>
              <a:gd name="connsiteY14" fmla="*/ 1199068 h 3162102"/>
              <a:gd name="connsiteX15" fmla="*/ 309854 w 2279289"/>
              <a:gd name="connsiteY15" fmla="*/ 1486145 h 3162102"/>
              <a:gd name="connsiteX16" fmla="*/ 543771 w 2279289"/>
              <a:gd name="connsiteY16" fmla="*/ 2017773 h 3162102"/>
              <a:gd name="connsiteX17" fmla="*/ 798952 w 2279289"/>
              <a:gd name="connsiteY17" fmla="*/ 2336750 h 3162102"/>
              <a:gd name="connsiteX18" fmla="*/ 1086031 w 2279289"/>
              <a:gd name="connsiteY18" fmla="*/ 2474973 h 3162102"/>
              <a:gd name="connsiteX19" fmla="*/ 1383743 w 2279289"/>
              <a:gd name="connsiteY19" fmla="*/ 2241057 h 3162102"/>
              <a:gd name="connsiteX20" fmla="*/ 1766515 w 2279289"/>
              <a:gd name="connsiteY20" fmla="*/ 1868918 h 3162102"/>
              <a:gd name="connsiteX21" fmla="*/ 1989799 w 2279289"/>
              <a:gd name="connsiteY21" fmla="*/ 1656266 h 3162102"/>
              <a:gd name="connsiteX22" fmla="*/ 2138654 w 2279289"/>
              <a:gd name="connsiteY22" fmla="*/ 1656266 h 3162102"/>
              <a:gd name="connsiteX23" fmla="*/ 2032329 w 2279289"/>
              <a:gd name="connsiteY23" fmla="*/ 1815755 h 3162102"/>
              <a:gd name="connsiteX24" fmla="*/ 1734617 w 2279289"/>
              <a:gd name="connsiteY24" fmla="*/ 2060303 h 3162102"/>
              <a:gd name="connsiteX25" fmla="*/ 1394375 w 2279289"/>
              <a:gd name="connsiteY25" fmla="*/ 2368647 h 3162102"/>
              <a:gd name="connsiteX26" fmla="*/ 1105524 w 2279289"/>
              <a:gd name="connsiteY26" fmla="*/ 2653512 h 3162102"/>
              <a:gd name="connsiteX27" fmla="*/ 732277 w 2279289"/>
              <a:gd name="connsiteY27" fmla="*/ 3051125 h 3162102"/>
              <a:gd name="connsiteX28" fmla="*/ 340866 w 2279289"/>
              <a:gd name="connsiteY28" fmla="*/ 3162102 h 3162102"/>
              <a:gd name="connsiteX29" fmla="*/ 112931 w 2279289"/>
              <a:gd name="connsiteY29" fmla="*/ 2565793 h 3162102"/>
              <a:gd name="connsiteX30" fmla="*/ 100528 w 2279289"/>
              <a:gd name="connsiteY30" fmla="*/ 2571774 h 3162102"/>
              <a:gd name="connsiteX0" fmla="*/ 2283063 w 2655011"/>
              <a:gd name="connsiteY0" fmla="*/ 2220844 h 3162102"/>
              <a:gd name="connsiteX1" fmla="*/ 2525009 w 2655011"/>
              <a:gd name="connsiteY1" fmla="*/ 1975243 h 3162102"/>
              <a:gd name="connsiteX2" fmla="*/ 2652600 w 2655011"/>
              <a:gd name="connsiteY2" fmla="*/ 1560573 h 3162102"/>
              <a:gd name="connsiteX3" fmla="*/ 2418683 w 2655011"/>
              <a:gd name="connsiteY3" fmla="*/ 1294759 h 3162102"/>
              <a:gd name="connsiteX4" fmla="*/ 2067809 w 2655011"/>
              <a:gd name="connsiteY4" fmla="*/ 1464880 h 3162102"/>
              <a:gd name="connsiteX5" fmla="*/ 1865790 w 2655011"/>
              <a:gd name="connsiteY5" fmla="*/ 1677532 h 3162102"/>
              <a:gd name="connsiteX6" fmla="*/ 1546814 w 2655011"/>
              <a:gd name="connsiteY6" fmla="*/ 1677532 h 3162102"/>
              <a:gd name="connsiteX7" fmla="*/ 1302265 w 2655011"/>
              <a:gd name="connsiteY7" fmla="*/ 1464880 h 3162102"/>
              <a:gd name="connsiteX8" fmla="*/ 1706302 w 2655011"/>
              <a:gd name="connsiteY8" fmla="*/ 933253 h 3162102"/>
              <a:gd name="connsiteX9" fmla="*/ 1631875 w 2655011"/>
              <a:gd name="connsiteY9" fmla="*/ 582378 h 3162102"/>
              <a:gd name="connsiteX10" fmla="*/ 1259734 w 2655011"/>
              <a:gd name="connsiteY10" fmla="*/ 72015 h 3162102"/>
              <a:gd name="connsiteX11" fmla="*/ 972655 w 2655011"/>
              <a:gd name="connsiteY11" fmla="*/ 40118 h 3162102"/>
              <a:gd name="connsiteX12" fmla="*/ 940758 w 2655011"/>
              <a:gd name="connsiteY12" fmla="*/ 465420 h 3162102"/>
              <a:gd name="connsiteX13" fmla="*/ 1174675 w 2655011"/>
              <a:gd name="connsiteY13" fmla="*/ 816293 h 3162102"/>
              <a:gd name="connsiteX14" fmla="*/ 866329 w 2655011"/>
              <a:gd name="connsiteY14" fmla="*/ 1199068 h 3162102"/>
              <a:gd name="connsiteX15" fmla="*/ 685576 w 2655011"/>
              <a:gd name="connsiteY15" fmla="*/ 1486145 h 3162102"/>
              <a:gd name="connsiteX16" fmla="*/ 919493 w 2655011"/>
              <a:gd name="connsiteY16" fmla="*/ 2017773 h 3162102"/>
              <a:gd name="connsiteX17" fmla="*/ 1174674 w 2655011"/>
              <a:gd name="connsiteY17" fmla="*/ 2336750 h 3162102"/>
              <a:gd name="connsiteX18" fmla="*/ 1461753 w 2655011"/>
              <a:gd name="connsiteY18" fmla="*/ 2474973 h 3162102"/>
              <a:gd name="connsiteX19" fmla="*/ 1759465 w 2655011"/>
              <a:gd name="connsiteY19" fmla="*/ 2241057 h 3162102"/>
              <a:gd name="connsiteX20" fmla="*/ 2142237 w 2655011"/>
              <a:gd name="connsiteY20" fmla="*/ 1868918 h 3162102"/>
              <a:gd name="connsiteX21" fmla="*/ 2365521 w 2655011"/>
              <a:gd name="connsiteY21" fmla="*/ 1656266 h 3162102"/>
              <a:gd name="connsiteX22" fmla="*/ 2514376 w 2655011"/>
              <a:gd name="connsiteY22" fmla="*/ 1656266 h 3162102"/>
              <a:gd name="connsiteX23" fmla="*/ 2408051 w 2655011"/>
              <a:gd name="connsiteY23" fmla="*/ 1815755 h 3162102"/>
              <a:gd name="connsiteX24" fmla="*/ 2110339 w 2655011"/>
              <a:gd name="connsiteY24" fmla="*/ 2060303 h 3162102"/>
              <a:gd name="connsiteX25" fmla="*/ 1770097 w 2655011"/>
              <a:gd name="connsiteY25" fmla="*/ 2368647 h 3162102"/>
              <a:gd name="connsiteX26" fmla="*/ 1481246 w 2655011"/>
              <a:gd name="connsiteY26" fmla="*/ 2653512 h 3162102"/>
              <a:gd name="connsiteX27" fmla="*/ 1107999 w 2655011"/>
              <a:gd name="connsiteY27" fmla="*/ 3051125 h 3162102"/>
              <a:gd name="connsiteX28" fmla="*/ 716588 w 2655011"/>
              <a:gd name="connsiteY28" fmla="*/ 3162102 h 3162102"/>
              <a:gd name="connsiteX29" fmla="*/ 488653 w 2655011"/>
              <a:gd name="connsiteY29" fmla="*/ 2565793 h 3162102"/>
              <a:gd name="connsiteX30" fmla="*/ 0 w 2655011"/>
              <a:gd name="connsiteY30" fmla="*/ 1695474 h 3162102"/>
              <a:gd name="connsiteX0" fmla="*/ 2283063 w 2655011"/>
              <a:gd name="connsiteY0" fmla="*/ 2220844 h 3162102"/>
              <a:gd name="connsiteX1" fmla="*/ 2525009 w 2655011"/>
              <a:gd name="connsiteY1" fmla="*/ 1975243 h 3162102"/>
              <a:gd name="connsiteX2" fmla="*/ 2652600 w 2655011"/>
              <a:gd name="connsiteY2" fmla="*/ 1560573 h 3162102"/>
              <a:gd name="connsiteX3" fmla="*/ 2418683 w 2655011"/>
              <a:gd name="connsiteY3" fmla="*/ 1294759 h 3162102"/>
              <a:gd name="connsiteX4" fmla="*/ 2067809 w 2655011"/>
              <a:gd name="connsiteY4" fmla="*/ 1464880 h 3162102"/>
              <a:gd name="connsiteX5" fmla="*/ 1865790 w 2655011"/>
              <a:gd name="connsiteY5" fmla="*/ 1677532 h 3162102"/>
              <a:gd name="connsiteX6" fmla="*/ 1546814 w 2655011"/>
              <a:gd name="connsiteY6" fmla="*/ 1677532 h 3162102"/>
              <a:gd name="connsiteX7" fmla="*/ 1302265 w 2655011"/>
              <a:gd name="connsiteY7" fmla="*/ 1464880 h 3162102"/>
              <a:gd name="connsiteX8" fmla="*/ 1706302 w 2655011"/>
              <a:gd name="connsiteY8" fmla="*/ 933253 h 3162102"/>
              <a:gd name="connsiteX9" fmla="*/ 1631875 w 2655011"/>
              <a:gd name="connsiteY9" fmla="*/ 582378 h 3162102"/>
              <a:gd name="connsiteX10" fmla="*/ 1259734 w 2655011"/>
              <a:gd name="connsiteY10" fmla="*/ 72015 h 3162102"/>
              <a:gd name="connsiteX11" fmla="*/ 972655 w 2655011"/>
              <a:gd name="connsiteY11" fmla="*/ 40118 h 3162102"/>
              <a:gd name="connsiteX12" fmla="*/ 940758 w 2655011"/>
              <a:gd name="connsiteY12" fmla="*/ 465420 h 3162102"/>
              <a:gd name="connsiteX13" fmla="*/ 1174675 w 2655011"/>
              <a:gd name="connsiteY13" fmla="*/ 816293 h 3162102"/>
              <a:gd name="connsiteX14" fmla="*/ 866329 w 2655011"/>
              <a:gd name="connsiteY14" fmla="*/ 1199068 h 3162102"/>
              <a:gd name="connsiteX15" fmla="*/ 685576 w 2655011"/>
              <a:gd name="connsiteY15" fmla="*/ 1486145 h 3162102"/>
              <a:gd name="connsiteX16" fmla="*/ 919493 w 2655011"/>
              <a:gd name="connsiteY16" fmla="*/ 2017773 h 3162102"/>
              <a:gd name="connsiteX17" fmla="*/ 1174674 w 2655011"/>
              <a:gd name="connsiteY17" fmla="*/ 2336750 h 3162102"/>
              <a:gd name="connsiteX18" fmla="*/ 1461753 w 2655011"/>
              <a:gd name="connsiteY18" fmla="*/ 2474973 h 3162102"/>
              <a:gd name="connsiteX19" fmla="*/ 1759465 w 2655011"/>
              <a:gd name="connsiteY19" fmla="*/ 2241057 h 3162102"/>
              <a:gd name="connsiteX20" fmla="*/ 2142237 w 2655011"/>
              <a:gd name="connsiteY20" fmla="*/ 1868918 h 3162102"/>
              <a:gd name="connsiteX21" fmla="*/ 2365521 w 2655011"/>
              <a:gd name="connsiteY21" fmla="*/ 1656266 h 3162102"/>
              <a:gd name="connsiteX22" fmla="*/ 2514376 w 2655011"/>
              <a:gd name="connsiteY22" fmla="*/ 1656266 h 3162102"/>
              <a:gd name="connsiteX23" fmla="*/ 2408051 w 2655011"/>
              <a:gd name="connsiteY23" fmla="*/ 1815755 h 3162102"/>
              <a:gd name="connsiteX24" fmla="*/ 2110339 w 2655011"/>
              <a:gd name="connsiteY24" fmla="*/ 2060303 h 3162102"/>
              <a:gd name="connsiteX25" fmla="*/ 1770097 w 2655011"/>
              <a:gd name="connsiteY25" fmla="*/ 2368647 h 3162102"/>
              <a:gd name="connsiteX26" fmla="*/ 1481246 w 2655011"/>
              <a:gd name="connsiteY26" fmla="*/ 2653512 h 3162102"/>
              <a:gd name="connsiteX27" fmla="*/ 1107999 w 2655011"/>
              <a:gd name="connsiteY27" fmla="*/ 3051125 h 3162102"/>
              <a:gd name="connsiteX28" fmla="*/ 716588 w 2655011"/>
              <a:gd name="connsiteY28" fmla="*/ 3162102 h 3162102"/>
              <a:gd name="connsiteX29" fmla="*/ 183853 w 2655011"/>
              <a:gd name="connsiteY29" fmla="*/ 1937143 h 3162102"/>
              <a:gd name="connsiteX30" fmla="*/ 0 w 2655011"/>
              <a:gd name="connsiteY30" fmla="*/ 1695474 h 3162102"/>
              <a:gd name="connsiteX0" fmla="*/ 2283063 w 2655011"/>
              <a:gd name="connsiteY0" fmla="*/ 2220844 h 3162102"/>
              <a:gd name="connsiteX1" fmla="*/ 2525009 w 2655011"/>
              <a:gd name="connsiteY1" fmla="*/ 1975243 h 3162102"/>
              <a:gd name="connsiteX2" fmla="*/ 2652600 w 2655011"/>
              <a:gd name="connsiteY2" fmla="*/ 1560573 h 3162102"/>
              <a:gd name="connsiteX3" fmla="*/ 2418683 w 2655011"/>
              <a:gd name="connsiteY3" fmla="*/ 1294759 h 3162102"/>
              <a:gd name="connsiteX4" fmla="*/ 2067809 w 2655011"/>
              <a:gd name="connsiteY4" fmla="*/ 1464880 h 3162102"/>
              <a:gd name="connsiteX5" fmla="*/ 1865790 w 2655011"/>
              <a:gd name="connsiteY5" fmla="*/ 1677532 h 3162102"/>
              <a:gd name="connsiteX6" fmla="*/ 1546814 w 2655011"/>
              <a:gd name="connsiteY6" fmla="*/ 1677532 h 3162102"/>
              <a:gd name="connsiteX7" fmla="*/ 1302265 w 2655011"/>
              <a:gd name="connsiteY7" fmla="*/ 1464880 h 3162102"/>
              <a:gd name="connsiteX8" fmla="*/ 1706302 w 2655011"/>
              <a:gd name="connsiteY8" fmla="*/ 933253 h 3162102"/>
              <a:gd name="connsiteX9" fmla="*/ 1631875 w 2655011"/>
              <a:gd name="connsiteY9" fmla="*/ 582378 h 3162102"/>
              <a:gd name="connsiteX10" fmla="*/ 1259734 w 2655011"/>
              <a:gd name="connsiteY10" fmla="*/ 72015 h 3162102"/>
              <a:gd name="connsiteX11" fmla="*/ 972655 w 2655011"/>
              <a:gd name="connsiteY11" fmla="*/ 40118 h 3162102"/>
              <a:gd name="connsiteX12" fmla="*/ 940758 w 2655011"/>
              <a:gd name="connsiteY12" fmla="*/ 465420 h 3162102"/>
              <a:gd name="connsiteX13" fmla="*/ 1174675 w 2655011"/>
              <a:gd name="connsiteY13" fmla="*/ 816293 h 3162102"/>
              <a:gd name="connsiteX14" fmla="*/ 866329 w 2655011"/>
              <a:gd name="connsiteY14" fmla="*/ 1199068 h 3162102"/>
              <a:gd name="connsiteX15" fmla="*/ 685576 w 2655011"/>
              <a:gd name="connsiteY15" fmla="*/ 1486145 h 3162102"/>
              <a:gd name="connsiteX16" fmla="*/ 919493 w 2655011"/>
              <a:gd name="connsiteY16" fmla="*/ 2017773 h 3162102"/>
              <a:gd name="connsiteX17" fmla="*/ 1174674 w 2655011"/>
              <a:gd name="connsiteY17" fmla="*/ 2336750 h 3162102"/>
              <a:gd name="connsiteX18" fmla="*/ 1461753 w 2655011"/>
              <a:gd name="connsiteY18" fmla="*/ 2474973 h 3162102"/>
              <a:gd name="connsiteX19" fmla="*/ 1759465 w 2655011"/>
              <a:gd name="connsiteY19" fmla="*/ 2241057 h 3162102"/>
              <a:gd name="connsiteX20" fmla="*/ 2142237 w 2655011"/>
              <a:gd name="connsiteY20" fmla="*/ 1868918 h 3162102"/>
              <a:gd name="connsiteX21" fmla="*/ 2365521 w 2655011"/>
              <a:gd name="connsiteY21" fmla="*/ 1656266 h 3162102"/>
              <a:gd name="connsiteX22" fmla="*/ 2514376 w 2655011"/>
              <a:gd name="connsiteY22" fmla="*/ 1656266 h 3162102"/>
              <a:gd name="connsiteX23" fmla="*/ 2408051 w 2655011"/>
              <a:gd name="connsiteY23" fmla="*/ 1815755 h 3162102"/>
              <a:gd name="connsiteX24" fmla="*/ 2110339 w 2655011"/>
              <a:gd name="connsiteY24" fmla="*/ 2060303 h 3162102"/>
              <a:gd name="connsiteX25" fmla="*/ 1770097 w 2655011"/>
              <a:gd name="connsiteY25" fmla="*/ 2368647 h 3162102"/>
              <a:gd name="connsiteX26" fmla="*/ 1481246 w 2655011"/>
              <a:gd name="connsiteY26" fmla="*/ 2653512 h 3162102"/>
              <a:gd name="connsiteX27" fmla="*/ 1107999 w 2655011"/>
              <a:gd name="connsiteY27" fmla="*/ 3051125 h 3162102"/>
              <a:gd name="connsiteX28" fmla="*/ 716588 w 2655011"/>
              <a:gd name="connsiteY28" fmla="*/ 3162102 h 3162102"/>
              <a:gd name="connsiteX29" fmla="*/ 355303 w 2655011"/>
              <a:gd name="connsiteY29" fmla="*/ 2251468 h 3162102"/>
              <a:gd name="connsiteX30" fmla="*/ 0 w 2655011"/>
              <a:gd name="connsiteY30" fmla="*/ 1695474 h 3162102"/>
              <a:gd name="connsiteX0" fmla="*/ 2378313 w 2750261"/>
              <a:gd name="connsiteY0" fmla="*/ 2220844 h 3162102"/>
              <a:gd name="connsiteX1" fmla="*/ 2620259 w 2750261"/>
              <a:gd name="connsiteY1" fmla="*/ 1975243 h 3162102"/>
              <a:gd name="connsiteX2" fmla="*/ 2747850 w 2750261"/>
              <a:gd name="connsiteY2" fmla="*/ 1560573 h 3162102"/>
              <a:gd name="connsiteX3" fmla="*/ 2513933 w 2750261"/>
              <a:gd name="connsiteY3" fmla="*/ 1294759 h 3162102"/>
              <a:gd name="connsiteX4" fmla="*/ 2163059 w 2750261"/>
              <a:gd name="connsiteY4" fmla="*/ 1464880 h 3162102"/>
              <a:gd name="connsiteX5" fmla="*/ 1961040 w 2750261"/>
              <a:gd name="connsiteY5" fmla="*/ 1677532 h 3162102"/>
              <a:gd name="connsiteX6" fmla="*/ 1642064 w 2750261"/>
              <a:gd name="connsiteY6" fmla="*/ 1677532 h 3162102"/>
              <a:gd name="connsiteX7" fmla="*/ 1397515 w 2750261"/>
              <a:gd name="connsiteY7" fmla="*/ 1464880 h 3162102"/>
              <a:gd name="connsiteX8" fmla="*/ 1801552 w 2750261"/>
              <a:gd name="connsiteY8" fmla="*/ 933253 h 3162102"/>
              <a:gd name="connsiteX9" fmla="*/ 1727125 w 2750261"/>
              <a:gd name="connsiteY9" fmla="*/ 582378 h 3162102"/>
              <a:gd name="connsiteX10" fmla="*/ 1354984 w 2750261"/>
              <a:gd name="connsiteY10" fmla="*/ 72015 h 3162102"/>
              <a:gd name="connsiteX11" fmla="*/ 1067905 w 2750261"/>
              <a:gd name="connsiteY11" fmla="*/ 40118 h 3162102"/>
              <a:gd name="connsiteX12" fmla="*/ 1036008 w 2750261"/>
              <a:gd name="connsiteY12" fmla="*/ 465420 h 3162102"/>
              <a:gd name="connsiteX13" fmla="*/ 1269925 w 2750261"/>
              <a:gd name="connsiteY13" fmla="*/ 816293 h 3162102"/>
              <a:gd name="connsiteX14" fmla="*/ 961579 w 2750261"/>
              <a:gd name="connsiteY14" fmla="*/ 1199068 h 3162102"/>
              <a:gd name="connsiteX15" fmla="*/ 780826 w 2750261"/>
              <a:gd name="connsiteY15" fmla="*/ 1486145 h 3162102"/>
              <a:gd name="connsiteX16" fmla="*/ 1014743 w 2750261"/>
              <a:gd name="connsiteY16" fmla="*/ 2017773 h 3162102"/>
              <a:gd name="connsiteX17" fmla="*/ 1269924 w 2750261"/>
              <a:gd name="connsiteY17" fmla="*/ 2336750 h 3162102"/>
              <a:gd name="connsiteX18" fmla="*/ 1557003 w 2750261"/>
              <a:gd name="connsiteY18" fmla="*/ 2474973 h 3162102"/>
              <a:gd name="connsiteX19" fmla="*/ 1854715 w 2750261"/>
              <a:gd name="connsiteY19" fmla="*/ 2241057 h 3162102"/>
              <a:gd name="connsiteX20" fmla="*/ 2237487 w 2750261"/>
              <a:gd name="connsiteY20" fmla="*/ 1868918 h 3162102"/>
              <a:gd name="connsiteX21" fmla="*/ 2460771 w 2750261"/>
              <a:gd name="connsiteY21" fmla="*/ 1656266 h 3162102"/>
              <a:gd name="connsiteX22" fmla="*/ 2609626 w 2750261"/>
              <a:gd name="connsiteY22" fmla="*/ 1656266 h 3162102"/>
              <a:gd name="connsiteX23" fmla="*/ 2503301 w 2750261"/>
              <a:gd name="connsiteY23" fmla="*/ 1815755 h 3162102"/>
              <a:gd name="connsiteX24" fmla="*/ 2205589 w 2750261"/>
              <a:gd name="connsiteY24" fmla="*/ 2060303 h 3162102"/>
              <a:gd name="connsiteX25" fmla="*/ 1865347 w 2750261"/>
              <a:gd name="connsiteY25" fmla="*/ 2368647 h 3162102"/>
              <a:gd name="connsiteX26" fmla="*/ 1576496 w 2750261"/>
              <a:gd name="connsiteY26" fmla="*/ 2653512 h 3162102"/>
              <a:gd name="connsiteX27" fmla="*/ 1203249 w 2750261"/>
              <a:gd name="connsiteY27" fmla="*/ 3051125 h 3162102"/>
              <a:gd name="connsiteX28" fmla="*/ 811838 w 2750261"/>
              <a:gd name="connsiteY28" fmla="*/ 3162102 h 3162102"/>
              <a:gd name="connsiteX29" fmla="*/ 450553 w 2750261"/>
              <a:gd name="connsiteY29" fmla="*/ 2251468 h 3162102"/>
              <a:gd name="connsiteX30" fmla="*/ 0 w 2750261"/>
              <a:gd name="connsiteY30" fmla="*/ 1409724 h 3162102"/>
              <a:gd name="connsiteX0" fmla="*/ 2411687 w 2783635"/>
              <a:gd name="connsiteY0" fmla="*/ 2220844 h 3162102"/>
              <a:gd name="connsiteX1" fmla="*/ 2653633 w 2783635"/>
              <a:gd name="connsiteY1" fmla="*/ 1975243 h 3162102"/>
              <a:gd name="connsiteX2" fmla="*/ 2781224 w 2783635"/>
              <a:gd name="connsiteY2" fmla="*/ 1560573 h 3162102"/>
              <a:gd name="connsiteX3" fmla="*/ 2547307 w 2783635"/>
              <a:gd name="connsiteY3" fmla="*/ 1294759 h 3162102"/>
              <a:gd name="connsiteX4" fmla="*/ 2196433 w 2783635"/>
              <a:gd name="connsiteY4" fmla="*/ 1464880 h 3162102"/>
              <a:gd name="connsiteX5" fmla="*/ 1994414 w 2783635"/>
              <a:gd name="connsiteY5" fmla="*/ 1677532 h 3162102"/>
              <a:gd name="connsiteX6" fmla="*/ 1675438 w 2783635"/>
              <a:gd name="connsiteY6" fmla="*/ 1677532 h 3162102"/>
              <a:gd name="connsiteX7" fmla="*/ 1430889 w 2783635"/>
              <a:gd name="connsiteY7" fmla="*/ 1464880 h 3162102"/>
              <a:gd name="connsiteX8" fmla="*/ 1834926 w 2783635"/>
              <a:gd name="connsiteY8" fmla="*/ 933253 h 3162102"/>
              <a:gd name="connsiteX9" fmla="*/ 1760499 w 2783635"/>
              <a:gd name="connsiteY9" fmla="*/ 582378 h 3162102"/>
              <a:gd name="connsiteX10" fmla="*/ 1388358 w 2783635"/>
              <a:gd name="connsiteY10" fmla="*/ 72015 h 3162102"/>
              <a:gd name="connsiteX11" fmla="*/ 1101279 w 2783635"/>
              <a:gd name="connsiteY11" fmla="*/ 40118 h 3162102"/>
              <a:gd name="connsiteX12" fmla="*/ 1069382 w 2783635"/>
              <a:gd name="connsiteY12" fmla="*/ 465420 h 3162102"/>
              <a:gd name="connsiteX13" fmla="*/ 1303299 w 2783635"/>
              <a:gd name="connsiteY13" fmla="*/ 816293 h 3162102"/>
              <a:gd name="connsiteX14" fmla="*/ 994953 w 2783635"/>
              <a:gd name="connsiteY14" fmla="*/ 1199068 h 3162102"/>
              <a:gd name="connsiteX15" fmla="*/ 814200 w 2783635"/>
              <a:gd name="connsiteY15" fmla="*/ 1486145 h 3162102"/>
              <a:gd name="connsiteX16" fmla="*/ 1048117 w 2783635"/>
              <a:gd name="connsiteY16" fmla="*/ 2017773 h 3162102"/>
              <a:gd name="connsiteX17" fmla="*/ 1303298 w 2783635"/>
              <a:gd name="connsiteY17" fmla="*/ 2336750 h 3162102"/>
              <a:gd name="connsiteX18" fmla="*/ 1590377 w 2783635"/>
              <a:gd name="connsiteY18" fmla="*/ 2474973 h 3162102"/>
              <a:gd name="connsiteX19" fmla="*/ 1888089 w 2783635"/>
              <a:gd name="connsiteY19" fmla="*/ 2241057 h 3162102"/>
              <a:gd name="connsiteX20" fmla="*/ 2270861 w 2783635"/>
              <a:gd name="connsiteY20" fmla="*/ 1868918 h 3162102"/>
              <a:gd name="connsiteX21" fmla="*/ 2494145 w 2783635"/>
              <a:gd name="connsiteY21" fmla="*/ 1656266 h 3162102"/>
              <a:gd name="connsiteX22" fmla="*/ 2643000 w 2783635"/>
              <a:gd name="connsiteY22" fmla="*/ 1656266 h 3162102"/>
              <a:gd name="connsiteX23" fmla="*/ 2536675 w 2783635"/>
              <a:gd name="connsiteY23" fmla="*/ 1815755 h 3162102"/>
              <a:gd name="connsiteX24" fmla="*/ 2238963 w 2783635"/>
              <a:gd name="connsiteY24" fmla="*/ 2060303 h 3162102"/>
              <a:gd name="connsiteX25" fmla="*/ 1898721 w 2783635"/>
              <a:gd name="connsiteY25" fmla="*/ 2368647 h 3162102"/>
              <a:gd name="connsiteX26" fmla="*/ 1609870 w 2783635"/>
              <a:gd name="connsiteY26" fmla="*/ 2653512 h 3162102"/>
              <a:gd name="connsiteX27" fmla="*/ 1236623 w 2783635"/>
              <a:gd name="connsiteY27" fmla="*/ 3051125 h 3162102"/>
              <a:gd name="connsiteX28" fmla="*/ 845212 w 2783635"/>
              <a:gd name="connsiteY28" fmla="*/ 3162102 h 3162102"/>
              <a:gd name="connsiteX29" fmla="*/ 483927 w 2783635"/>
              <a:gd name="connsiteY29" fmla="*/ 2251468 h 3162102"/>
              <a:gd name="connsiteX30" fmla="*/ 33374 w 2783635"/>
              <a:gd name="connsiteY30" fmla="*/ 1409724 h 3162102"/>
              <a:gd name="connsiteX31" fmla="*/ 33374 w 2783635"/>
              <a:gd name="connsiteY31" fmla="*/ 1390674 h 3162102"/>
              <a:gd name="connsiteX0" fmla="*/ 3264138 w 3636086"/>
              <a:gd name="connsiteY0" fmla="*/ 2220844 h 3162102"/>
              <a:gd name="connsiteX1" fmla="*/ 3506084 w 3636086"/>
              <a:gd name="connsiteY1" fmla="*/ 1975243 h 3162102"/>
              <a:gd name="connsiteX2" fmla="*/ 3633675 w 3636086"/>
              <a:gd name="connsiteY2" fmla="*/ 1560573 h 3162102"/>
              <a:gd name="connsiteX3" fmla="*/ 3399758 w 3636086"/>
              <a:gd name="connsiteY3" fmla="*/ 1294759 h 3162102"/>
              <a:gd name="connsiteX4" fmla="*/ 3048884 w 3636086"/>
              <a:gd name="connsiteY4" fmla="*/ 1464880 h 3162102"/>
              <a:gd name="connsiteX5" fmla="*/ 2846865 w 3636086"/>
              <a:gd name="connsiteY5" fmla="*/ 1677532 h 3162102"/>
              <a:gd name="connsiteX6" fmla="*/ 2527889 w 3636086"/>
              <a:gd name="connsiteY6" fmla="*/ 1677532 h 3162102"/>
              <a:gd name="connsiteX7" fmla="*/ 2283340 w 3636086"/>
              <a:gd name="connsiteY7" fmla="*/ 1464880 h 3162102"/>
              <a:gd name="connsiteX8" fmla="*/ 2687377 w 3636086"/>
              <a:gd name="connsiteY8" fmla="*/ 933253 h 3162102"/>
              <a:gd name="connsiteX9" fmla="*/ 2612950 w 3636086"/>
              <a:gd name="connsiteY9" fmla="*/ 582378 h 3162102"/>
              <a:gd name="connsiteX10" fmla="*/ 2240809 w 3636086"/>
              <a:gd name="connsiteY10" fmla="*/ 72015 h 3162102"/>
              <a:gd name="connsiteX11" fmla="*/ 1953730 w 3636086"/>
              <a:gd name="connsiteY11" fmla="*/ 40118 h 3162102"/>
              <a:gd name="connsiteX12" fmla="*/ 1921833 w 3636086"/>
              <a:gd name="connsiteY12" fmla="*/ 465420 h 3162102"/>
              <a:gd name="connsiteX13" fmla="*/ 2155750 w 3636086"/>
              <a:gd name="connsiteY13" fmla="*/ 816293 h 3162102"/>
              <a:gd name="connsiteX14" fmla="*/ 1847404 w 3636086"/>
              <a:gd name="connsiteY14" fmla="*/ 1199068 h 3162102"/>
              <a:gd name="connsiteX15" fmla="*/ 1666651 w 3636086"/>
              <a:gd name="connsiteY15" fmla="*/ 1486145 h 3162102"/>
              <a:gd name="connsiteX16" fmla="*/ 1900568 w 3636086"/>
              <a:gd name="connsiteY16" fmla="*/ 2017773 h 3162102"/>
              <a:gd name="connsiteX17" fmla="*/ 2155749 w 3636086"/>
              <a:gd name="connsiteY17" fmla="*/ 2336750 h 3162102"/>
              <a:gd name="connsiteX18" fmla="*/ 2442828 w 3636086"/>
              <a:gd name="connsiteY18" fmla="*/ 2474973 h 3162102"/>
              <a:gd name="connsiteX19" fmla="*/ 2740540 w 3636086"/>
              <a:gd name="connsiteY19" fmla="*/ 2241057 h 3162102"/>
              <a:gd name="connsiteX20" fmla="*/ 3123312 w 3636086"/>
              <a:gd name="connsiteY20" fmla="*/ 1868918 h 3162102"/>
              <a:gd name="connsiteX21" fmla="*/ 3346596 w 3636086"/>
              <a:gd name="connsiteY21" fmla="*/ 1656266 h 3162102"/>
              <a:gd name="connsiteX22" fmla="*/ 3495451 w 3636086"/>
              <a:gd name="connsiteY22" fmla="*/ 1656266 h 3162102"/>
              <a:gd name="connsiteX23" fmla="*/ 3389126 w 3636086"/>
              <a:gd name="connsiteY23" fmla="*/ 1815755 h 3162102"/>
              <a:gd name="connsiteX24" fmla="*/ 3091414 w 3636086"/>
              <a:gd name="connsiteY24" fmla="*/ 2060303 h 3162102"/>
              <a:gd name="connsiteX25" fmla="*/ 2751172 w 3636086"/>
              <a:gd name="connsiteY25" fmla="*/ 2368647 h 3162102"/>
              <a:gd name="connsiteX26" fmla="*/ 2462321 w 3636086"/>
              <a:gd name="connsiteY26" fmla="*/ 2653512 h 3162102"/>
              <a:gd name="connsiteX27" fmla="*/ 2089074 w 3636086"/>
              <a:gd name="connsiteY27" fmla="*/ 3051125 h 3162102"/>
              <a:gd name="connsiteX28" fmla="*/ 1697663 w 3636086"/>
              <a:gd name="connsiteY28" fmla="*/ 3162102 h 3162102"/>
              <a:gd name="connsiteX29" fmla="*/ 1336378 w 3636086"/>
              <a:gd name="connsiteY29" fmla="*/ 2251468 h 3162102"/>
              <a:gd name="connsiteX30" fmla="*/ 885825 w 3636086"/>
              <a:gd name="connsiteY30" fmla="*/ 1409724 h 3162102"/>
              <a:gd name="connsiteX31" fmla="*/ 0 w 3636086"/>
              <a:gd name="connsiteY31" fmla="*/ 1152549 h 3162102"/>
              <a:gd name="connsiteX0" fmla="*/ 3327083 w 3699031"/>
              <a:gd name="connsiteY0" fmla="*/ 2220844 h 3162102"/>
              <a:gd name="connsiteX1" fmla="*/ 3569029 w 3699031"/>
              <a:gd name="connsiteY1" fmla="*/ 1975243 h 3162102"/>
              <a:gd name="connsiteX2" fmla="*/ 3696620 w 3699031"/>
              <a:gd name="connsiteY2" fmla="*/ 1560573 h 3162102"/>
              <a:gd name="connsiteX3" fmla="*/ 3462703 w 3699031"/>
              <a:gd name="connsiteY3" fmla="*/ 1294759 h 3162102"/>
              <a:gd name="connsiteX4" fmla="*/ 3111829 w 3699031"/>
              <a:gd name="connsiteY4" fmla="*/ 1464880 h 3162102"/>
              <a:gd name="connsiteX5" fmla="*/ 2909810 w 3699031"/>
              <a:gd name="connsiteY5" fmla="*/ 1677532 h 3162102"/>
              <a:gd name="connsiteX6" fmla="*/ 2590834 w 3699031"/>
              <a:gd name="connsiteY6" fmla="*/ 1677532 h 3162102"/>
              <a:gd name="connsiteX7" fmla="*/ 2346285 w 3699031"/>
              <a:gd name="connsiteY7" fmla="*/ 1464880 h 3162102"/>
              <a:gd name="connsiteX8" fmla="*/ 2750322 w 3699031"/>
              <a:gd name="connsiteY8" fmla="*/ 933253 h 3162102"/>
              <a:gd name="connsiteX9" fmla="*/ 2675895 w 3699031"/>
              <a:gd name="connsiteY9" fmla="*/ 582378 h 3162102"/>
              <a:gd name="connsiteX10" fmla="*/ 2303754 w 3699031"/>
              <a:gd name="connsiteY10" fmla="*/ 72015 h 3162102"/>
              <a:gd name="connsiteX11" fmla="*/ 2016675 w 3699031"/>
              <a:gd name="connsiteY11" fmla="*/ 40118 h 3162102"/>
              <a:gd name="connsiteX12" fmla="*/ 1984778 w 3699031"/>
              <a:gd name="connsiteY12" fmla="*/ 465420 h 3162102"/>
              <a:gd name="connsiteX13" fmla="*/ 2218695 w 3699031"/>
              <a:gd name="connsiteY13" fmla="*/ 816293 h 3162102"/>
              <a:gd name="connsiteX14" fmla="*/ 1910349 w 3699031"/>
              <a:gd name="connsiteY14" fmla="*/ 1199068 h 3162102"/>
              <a:gd name="connsiteX15" fmla="*/ 1729596 w 3699031"/>
              <a:gd name="connsiteY15" fmla="*/ 1486145 h 3162102"/>
              <a:gd name="connsiteX16" fmla="*/ 1963513 w 3699031"/>
              <a:gd name="connsiteY16" fmla="*/ 2017773 h 3162102"/>
              <a:gd name="connsiteX17" fmla="*/ 2218694 w 3699031"/>
              <a:gd name="connsiteY17" fmla="*/ 2336750 h 3162102"/>
              <a:gd name="connsiteX18" fmla="*/ 2505773 w 3699031"/>
              <a:gd name="connsiteY18" fmla="*/ 2474973 h 3162102"/>
              <a:gd name="connsiteX19" fmla="*/ 2803485 w 3699031"/>
              <a:gd name="connsiteY19" fmla="*/ 2241057 h 3162102"/>
              <a:gd name="connsiteX20" fmla="*/ 3186257 w 3699031"/>
              <a:gd name="connsiteY20" fmla="*/ 1868918 h 3162102"/>
              <a:gd name="connsiteX21" fmla="*/ 3409541 w 3699031"/>
              <a:gd name="connsiteY21" fmla="*/ 1656266 h 3162102"/>
              <a:gd name="connsiteX22" fmla="*/ 3558396 w 3699031"/>
              <a:gd name="connsiteY22" fmla="*/ 1656266 h 3162102"/>
              <a:gd name="connsiteX23" fmla="*/ 3452071 w 3699031"/>
              <a:gd name="connsiteY23" fmla="*/ 1815755 h 3162102"/>
              <a:gd name="connsiteX24" fmla="*/ 3154359 w 3699031"/>
              <a:gd name="connsiteY24" fmla="*/ 2060303 h 3162102"/>
              <a:gd name="connsiteX25" fmla="*/ 2814117 w 3699031"/>
              <a:gd name="connsiteY25" fmla="*/ 2368647 h 3162102"/>
              <a:gd name="connsiteX26" fmla="*/ 2525266 w 3699031"/>
              <a:gd name="connsiteY26" fmla="*/ 2653512 h 3162102"/>
              <a:gd name="connsiteX27" fmla="*/ 2152019 w 3699031"/>
              <a:gd name="connsiteY27" fmla="*/ 3051125 h 3162102"/>
              <a:gd name="connsiteX28" fmla="*/ 1760608 w 3699031"/>
              <a:gd name="connsiteY28" fmla="*/ 3162102 h 3162102"/>
              <a:gd name="connsiteX29" fmla="*/ 1399323 w 3699031"/>
              <a:gd name="connsiteY29" fmla="*/ 2251468 h 3162102"/>
              <a:gd name="connsiteX30" fmla="*/ 948770 w 3699031"/>
              <a:gd name="connsiteY30" fmla="*/ 1409724 h 3162102"/>
              <a:gd name="connsiteX31" fmla="*/ 62945 w 3699031"/>
              <a:gd name="connsiteY31" fmla="*/ 1152549 h 3162102"/>
              <a:gd name="connsiteX32" fmla="*/ 72470 w 3699031"/>
              <a:gd name="connsiteY32" fmla="*/ 1152549 h 3162102"/>
              <a:gd name="connsiteX0" fmla="*/ 3978518 w 4350466"/>
              <a:gd name="connsiteY0" fmla="*/ 2220844 h 3162102"/>
              <a:gd name="connsiteX1" fmla="*/ 4220464 w 4350466"/>
              <a:gd name="connsiteY1" fmla="*/ 1975243 h 3162102"/>
              <a:gd name="connsiteX2" fmla="*/ 4348055 w 4350466"/>
              <a:gd name="connsiteY2" fmla="*/ 1560573 h 3162102"/>
              <a:gd name="connsiteX3" fmla="*/ 4114138 w 4350466"/>
              <a:gd name="connsiteY3" fmla="*/ 1294759 h 3162102"/>
              <a:gd name="connsiteX4" fmla="*/ 3763264 w 4350466"/>
              <a:gd name="connsiteY4" fmla="*/ 1464880 h 3162102"/>
              <a:gd name="connsiteX5" fmla="*/ 3561245 w 4350466"/>
              <a:gd name="connsiteY5" fmla="*/ 1677532 h 3162102"/>
              <a:gd name="connsiteX6" fmla="*/ 3242269 w 4350466"/>
              <a:gd name="connsiteY6" fmla="*/ 1677532 h 3162102"/>
              <a:gd name="connsiteX7" fmla="*/ 2997720 w 4350466"/>
              <a:gd name="connsiteY7" fmla="*/ 1464880 h 3162102"/>
              <a:gd name="connsiteX8" fmla="*/ 3401757 w 4350466"/>
              <a:gd name="connsiteY8" fmla="*/ 933253 h 3162102"/>
              <a:gd name="connsiteX9" fmla="*/ 3327330 w 4350466"/>
              <a:gd name="connsiteY9" fmla="*/ 582378 h 3162102"/>
              <a:gd name="connsiteX10" fmla="*/ 2955189 w 4350466"/>
              <a:gd name="connsiteY10" fmla="*/ 72015 h 3162102"/>
              <a:gd name="connsiteX11" fmla="*/ 2668110 w 4350466"/>
              <a:gd name="connsiteY11" fmla="*/ 40118 h 3162102"/>
              <a:gd name="connsiteX12" fmla="*/ 2636213 w 4350466"/>
              <a:gd name="connsiteY12" fmla="*/ 465420 h 3162102"/>
              <a:gd name="connsiteX13" fmla="*/ 2870130 w 4350466"/>
              <a:gd name="connsiteY13" fmla="*/ 816293 h 3162102"/>
              <a:gd name="connsiteX14" fmla="*/ 2561784 w 4350466"/>
              <a:gd name="connsiteY14" fmla="*/ 1199068 h 3162102"/>
              <a:gd name="connsiteX15" fmla="*/ 2381031 w 4350466"/>
              <a:gd name="connsiteY15" fmla="*/ 1486145 h 3162102"/>
              <a:gd name="connsiteX16" fmla="*/ 2614948 w 4350466"/>
              <a:gd name="connsiteY16" fmla="*/ 2017773 h 3162102"/>
              <a:gd name="connsiteX17" fmla="*/ 2870129 w 4350466"/>
              <a:gd name="connsiteY17" fmla="*/ 2336750 h 3162102"/>
              <a:gd name="connsiteX18" fmla="*/ 3157208 w 4350466"/>
              <a:gd name="connsiteY18" fmla="*/ 2474973 h 3162102"/>
              <a:gd name="connsiteX19" fmla="*/ 3454920 w 4350466"/>
              <a:gd name="connsiteY19" fmla="*/ 2241057 h 3162102"/>
              <a:gd name="connsiteX20" fmla="*/ 3837692 w 4350466"/>
              <a:gd name="connsiteY20" fmla="*/ 1868918 h 3162102"/>
              <a:gd name="connsiteX21" fmla="*/ 4060976 w 4350466"/>
              <a:gd name="connsiteY21" fmla="*/ 1656266 h 3162102"/>
              <a:gd name="connsiteX22" fmla="*/ 4209831 w 4350466"/>
              <a:gd name="connsiteY22" fmla="*/ 1656266 h 3162102"/>
              <a:gd name="connsiteX23" fmla="*/ 4103506 w 4350466"/>
              <a:gd name="connsiteY23" fmla="*/ 1815755 h 3162102"/>
              <a:gd name="connsiteX24" fmla="*/ 3805794 w 4350466"/>
              <a:gd name="connsiteY24" fmla="*/ 2060303 h 3162102"/>
              <a:gd name="connsiteX25" fmla="*/ 3465552 w 4350466"/>
              <a:gd name="connsiteY25" fmla="*/ 2368647 h 3162102"/>
              <a:gd name="connsiteX26" fmla="*/ 3176701 w 4350466"/>
              <a:gd name="connsiteY26" fmla="*/ 2653512 h 3162102"/>
              <a:gd name="connsiteX27" fmla="*/ 2803454 w 4350466"/>
              <a:gd name="connsiteY27" fmla="*/ 3051125 h 3162102"/>
              <a:gd name="connsiteX28" fmla="*/ 2412043 w 4350466"/>
              <a:gd name="connsiteY28" fmla="*/ 3162102 h 3162102"/>
              <a:gd name="connsiteX29" fmla="*/ 2050758 w 4350466"/>
              <a:gd name="connsiteY29" fmla="*/ 2251468 h 3162102"/>
              <a:gd name="connsiteX30" fmla="*/ 1600205 w 4350466"/>
              <a:gd name="connsiteY30" fmla="*/ 1409724 h 3162102"/>
              <a:gd name="connsiteX31" fmla="*/ 714380 w 4350466"/>
              <a:gd name="connsiteY31" fmla="*/ 1152549 h 3162102"/>
              <a:gd name="connsiteX32" fmla="*/ 5 w 4350466"/>
              <a:gd name="connsiteY32" fmla="*/ 1438299 h 3162102"/>
              <a:gd name="connsiteX0" fmla="*/ 3978518 w 4350466"/>
              <a:gd name="connsiteY0" fmla="*/ 2220844 h 3162102"/>
              <a:gd name="connsiteX1" fmla="*/ 4220464 w 4350466"/>
              <a:gd name="connsiteY1" fmla="*/ 1975243 h 3162102"/>
              <a:gd name="connsiteX2" fmla="*/ 4348055 w 4350466"/>
              <a:gd name="connsiteY2" fmla="*/ 1560573 h 3162102"/>
              <a:gd name="connsiteX3" fmla="*/ 4114138 w 4350466"/>
              <a:gd name="connsiteY3" fmla="*/ 1294759 h 3162102"/>
              <a:gd name="connsiteX4" fmla="*/ 3763264 w 4350466"/>
              <a:gd name="connsiteY4" fmla="*/ 1464880 h 3162102"/>
              <a:gd name="connsiteX5" fmla="*/ 3561245 w 4350466"/>
              <a:gd name="connsiteY5" fmla="*/ 1677532 h 3162102"/>
              <a:gd name="connsiteX6" fmla="*/ 3242269 w 4350466"/>
              <a:gd name="connsiteY6" fmla="*/ 1677532 h 3162102"/>
              <a:gd name="connsiteX7" fmla="*/ 2997720 w 4350466"/>
              <a:gd name="connsiteY7" fmla="*/ 1464880 h 3162102"/>
              <a:gd name="connsiteX8" fmla="*/ 3401757 w 4350466"/>
              <a:gd name="connsiteY8" fmla="*/ 933253 h 3162102"/>
              <a:gd name="connsiteX9" fmla="*/ 3327330 w 4350466"/>
              <a:gd name="connsiteY9" fmla="*/ 582378 h 3162102"/>
              <a:gd name="connsiteX10" fmla="*/ 2955189 w 4350466"/>
              <a:gd name="connsiteY10" fmla="*/ 72015 h 3162102"/>
              <a:gd name="connsiteX11" fmla="*/ 2668110 w 4350466"/>
              <a:gd name="connsiteY11" fmla="*/ 40118 h 3162102"/>
              <a:gd name="connsiteX12" fmla="*/ 2636213 w 4350466"/>
              <a:gd name="connsiteY12" fmla="*/ 465420 h 3162102"/>
              <a:gd name="connsiteX13" fmla="*/ 2870130 w 4350466"/>
              <a:gd name="connsiteY13" fmla="*/ 816293 h 3162102"/>
              <a:gd name="connsiteX14" fmla="*/ 2561784 w 4350466"/>
              <a:gd name="connsiteY14" fmla="*/ 1199068 h 3162102"/>
              <a:gd name="connsiteX15" fmla="*/ 2381031 w 4350466"/>
              <a:gd name="connsiteY15" fmla="*/ 1486145 h 3162102"/>
              <a:gd name="connsiteX16" fmla="*/ 2614948 w 4350466"/>
              <a:gd name="connsiteY16" fmla="*/ 2017773 h 3162102"/>
              <a:gd name="connsiteX17" fmla="*/ 2870129 w 4350466"/>
              <a:gd name="connsiteY17" fmla="*/ 2336750 h 3162102"/>
              <a:gd name="connsiteX18" fmla="*/ 3157208 w 4350466"/>
              <a:gd name="connsiteY18" fmla="*/ 2474973 h 3162102"/>
              <a:gd name="connsiteX19" fmla="*/ 3454920 w 4350466"/>
              <a:gd name="connsiteY19" fmla="*/ 2241057 h 3162102"/>
              <a:gd name="connsiteX20" fmla="*/ 3837692 w 4350466"/>
              <a:gd name="connsiteY20" fmla="*/ 1868918 h 3162102"/>
              <a:gd name="connsiteX21" fmla="*/ 4060976 w 4350466"/>
              <a:gd name="connsiteY21" fmla="*/ 1656266 h 3162102"/>
              <a:gd name="connsiteX22" fmla="*/ 4209831 w 4350466"/>
              <a:gd name="connsiteY22" fmla="*/ 1656266 h 3162102"/>
              <a:gd name="connsiteX23" fmla="*/ 4103506 w 4350466"/>
              <a:gd name="connsiteY23" fmla="*/ 1815755 h 3162102"/>
              <a:gd name="connsiteX24" fmla="*/ 3805794 w 4350466"/>
              <a:gd name="connsiteY24" fmla="*/ 2060303 h 3162102"/>
              <a:gd name="connsiteX25" fmla="*/ 3465552 w 4350466"/>
              <a:gd name="connsiteY25" fmla="*/ 2368647 h 3162102"/>
              <a:gd name="connsiteX26" fmla="*/ 3176701 w 4350466"/>
              <a:gd name="connsiteY26" fmla="*/ 2653512 h 3162102"/>
              <a:gd name="connsiteX27" fmla="*/ 2803454 w 4350466"/>
              <a:gd name="connsiteY27" fmla="*/ 3051125 h 3162102"/>
              <a:gd name="connsiteX28" fmla="*/ 2412043 w 4350466"/>
              <a:gd name="connsiteY28" fmla="*/ 3162102 h 3162102"/>
              <a:gd name="connsiteX29" fmla="*/ 2050758 w 4350466"/>
              <a:gd name="connsiteY29" fmla="*/ 2251468 h 3162102"/>
              <a:gd name="connsiteX30" fmla="*/ 1600205 w 4350466"/>
              <a:gd name="connsiteY30" fmla="*/ 1409724 h 3162102"/>
              <a:gd name="connsiteX31" fmla="*/ 781055 w 4350466"/>
              <a:gd name="connsiteY31" fmla="*/ 1152549 h 3162102"/>
              <a:gd name="connsiteX32" fmla="*/ 5 w 4350466"/>
              <a:gd name="connsiteY32" fmla="*/ 1438299 h 3162102"/>
              <a:gd name="connsiteX0" fmla="*/ 3978517 w 4350465"/>
              <a:gd name="connsiteY0" fmla="*/ 2220844 h 3162102"/>
              <a:gd name="connsiteX1" fmla="*/ 4220463 w 4350465"/>
              <a:gd name="connsiteY1" fmla="*/ 1975243 h 3162102"/>
              <a:gd name="connsiteX2" fmla="*/ 4348054 w 4350465"/>
              <a:gd name="connsiteY2" fmla="*/ 1560573 h 3162102"/>
              <a:gd name="connsiteX3" fmla="*/ 4114137 w 4350465"/>
              <a:gd name="connsiteY3" fmla="*/ 1294759 h 3162102"/>
              <a:gd name="connsiteX4" fmla="*/ 3763263 w 4350465"/>
              <a:gd name="connsiteY4" fmla="*/ 1464880 h 3162102"/>
              <a:gd name="connsiteX5" fmla="*/ 3561244 w 4350465"/>
              <a:gd name="connsiteY5" fmla="*/ 1677532 h 3162102"/>
              <a:gd name="connsiteX6" fmla="*/ 3242268 w 4350465"/>
              <a:gd name="connsiteY6" fmla="*/ 1677532 h 3162102"/>
              <a:gd name="connsiteX7" fmla="*/ 2997719 w 4350465"/>
              <a:gd name="connsiteY7" fmla="*/ 1464880 h 3162102"/>
              <a:gd name="connsiteX8" fmla="*/ 3401756 w 4350465"/>
              <a:gd name="connsiteY8" fmla="*/ 933253 h 3162102"/>
              <a:gd name="connsiteX9" fmla="*/ 3327329 w 4350465"/>
              <a:gd name="connsiteY9" fmla="*/ 582378 h 3162102"/>
              <a:gd name="connsiteX10" fmla="*/ 2955188 w 4350465"/>
              <a:gd name="connsiteY10" fmla="*/ 72015 h 3162102"/>
              <a:gd name="connsiteX11" fmla="*/ 2668109 w 4350465"/>
              <a:gd name="connsiteY11" fmla="*/ 40118 h 3162102"/>
              <a:gd name="connsiteX12" fmla="*/ 2636212 w 4350465"/>
              <a:gd name="connsiteY12" fmla="*/ 465420 h 3162102"/>
              <a:gd name="connsiteX13" fmla="*/ 2870129 w 4350465"/>
              <a:gd name="connsiteY13" fmla="*/ 816293 h 3162102"/>
              <a:gd name="connsiteX14" fmla="*/ 2561783 w 4350465"/>
              <a:gd name="connsiteY14" fmla="*/ 1199068 h 3162102"/>
              <a:gd name="connsiteX15" fmla="*/ 2381030 w 4350465"/>
              <a:gd name="connsiteY15" fmla="*/ 1486145 h 3162102"/>
              <a:gd name="connsiteX16" fmla="*/ 2614947 w 4350465"/>
              <a:gd name="connsiteY16" fmla="*/ 2017773 h 3162102"/>
              <a:gd name="connsiteX17" fmla="*/ 2870128 w 4350465"/>
              <a:gd name="connsiteY17" fmla="*/ 2336750 h 3162102"/>
              <a:gd name="connsiteX18" fmla="*/ 3157207 w 4350465"/>
              <a:gd name="connsiteY18" fmla="*/ 2474973 h 3162102"/>
              <a:gd name="connsiteX19" fmla="*/ 3454919 w 4350465"/>
              <a:gd name="connsiteY19" fmla="*/ 2241057 h 3162102"/>
              <a:gd name="connsiteX20" fmla="*/ 3837691 w 4350465"/>
              <a:gd name="connsiteY20" fmla="*/ 1868918 h 3162102"/>
              <a:gd name="connsiteX21" fmla="*/ 4060975 w 4350465"/>
              <a:gd name="connsiteY21" fmla="*/ 1656266 h 3162102"/>
              <a:gd name="connsiteX22" fmla="*/ 4209830 w 4350465"/>
              <a:gd name="connsiteY22" fmla="*/ 1656266 h 3162102"/>
              <a:gd name="connsiteX23" fmla="*/ 4103505 w 4350465"/>
              <a:gd name="connsiteY23" fmla="*/ 1815755 h 3162102"/>
              <a:gd name="connsiteX24" fmla="*/ 3805793 w 4350465"/>
              <a:gd name="connsiteY24" fmla="*/ 2060303 h 3162102"/>
              <a:gd name="connsiteX25" fmla="*/ 3465551 w 4350465"/>
              <a:gd name="connsiteY25" fmla="*/ 2368647 h 3162102"/>
              <a:gd name="connsiteX26" fmla="*/ 3176700 w 4350465"/>
              <a:gd name="connsiteY26" fmla="*/ 2653512 h 3162102"/>
              <a:gd name="connsiteX27" fmla="*/ 2803453 w 4350465"/>
              <a:gd name="connsiteY27" fmla="*/ 3051125 h 3162102"/>
              <a:gd name="connsiteX28" fmla="*/ 2412042 w 4350465"/>
              <a:gd name="connsiteY28" fmla="*/ 3162102 h 3162102"/>
              <a:gd name="connsiteX29" fmla="*/ 2050757 w 4350465"/>
              <a:gd name="connsiteY29" fmla="*/ 2251468 h 3162102"/>
              <a:gd name="connsiteX30" fmla="*/ 1600204 w 4350465"/>
              <a:gd name="connsiteY30" fmla="*/ 1409724 h 3162102"/>
              <a:gd name="connsiteX31" fmla="*/ 1076329 w 4350465"/>
              <a:gd name="connsiteY31" fmla="*/ 1152549 h 3162102"/>
              <a:gd name="connsiteX32" fmla="*/ 4 w 4350465"/>
              <a:gd name="connsiteY32" fmla="*/ 1438299 h 3162102"/>
              <a:gd name="connsiteX0" fmla="*/ 3978517 w 4350465"/>
              <a:gd name="connsiteY0" fmla="*/ 2220844 h 3162102"/>
              <a:gd name="connsiteX1" fmla="*/ 4220463 w 4350465"/>
              <a:gd name="connsiteY1" fmla="*/ 1975243 h 3162102"/>
              <a:gd name="connsiteX2" fmla="*/ 4348054 w 4350465"/>
              <a:gd name="connsiteY2" fmla="*/ 1560573 h 3162102"/>
              <a:gd name="connsiteX3" fmla="*/ 4114137 w 4350465"/>
              <a:gd name="connsiteY3" fmla="*/ 1294759 h 3162102"/>
              <a:gd name="connsiteX4" fmla="*/ 3763263 w 4350465"/>
              <a:gd name="connsiteY4" fmla="*/ 1464880 h 3162102"/>
              <a:gd name="connsiteX5" fmla="*/ 3561244 w 4350465"/>
              <a:gd name="connsiteY5" fmla="*/ 1677532 h 3162102"/>
              <a:gd name="connsiteX6" fmla="*/ 3242268 w 4350465"/>
              <a:gd name="connsiteY6" fmla="*/ 1677532 h 3162102"/>
              <a:gd name="connsiteX7" fmla="*/ 2997719 w 4350465"/>
              <a:gd name="connsiteY7" fmla="*/ 1464880 h 3162102"/>
              <a:gd name="connsiteX8" fmla="*/ 3401756 w 4350465"/>
              <a:gd name="connsiteY8" fmla="*/ 933253 h 3162102"/>
              <a:gd name="connsiteX9" fmla="*/ 3327329 w 4350465"/>
              <a:gd name="connsiteY9" fmla="*/ 582378 h 3162102"/>
              <a:gd name="connsiteX10" fmla="*/ 2955188 w 4350465"/>
              <a:gd name="connsiteY10" fmla="*/ 72015 h 3162102"/>
              <a:gd name="connsiteX11" fmla="*/ 2668109 w 4350465"/>
              <a:gd name="connsiteY11" fmla="*/ 40118 h 3162102"/>
              <a:gd name="connsiteX12" fmla="*/ 2636212 w 4350465"/>
              <a:gd name="connsiteY12" fmla="*/ 465420 h 3162102"/>
              <a:gd name="connsiteX13" fmla="*/ 2870129 w 4350465"/>
              <a:gd name="connsiteY13" fmla="*/ 816293 h 3162102"/>
              <a:gd name="connsiteX14" fmla="*/ 2561783 w 4350465"/>
              <a:gd name="connsiteY14" fmla="*/ 1199068 h 3162102"/>
              <a:gd name="connsiteX15" fmla="*/ 2381030 w 4350465"/>
              <a:gd name="connsiteY15" fmla="*/ 1486145 h 3162102"/>
              <a:gd name="connsiteX16" fmla="*/ 2614947 w 4350465"/>
              <a:gd name="connsiteY16" fmla="*/ 2017773 h 3162102"/>
              <a:gd name="connsiteX17" fmla="*/ 2870128 w 4350465"/>
              <a:gd name="connsiteY17" fmla="*/ 2336750 h 3162102"/>
              <a:gd name="connsiteX18" fmla="*/ 3157207 w 4350465"/>
              <a:gd name="connsiteY18" fmla="*/ 2474973 h 3162102"/>
              <a:gd name="connsiteX19" fmla="*/ 3454919 w 4350465"/>
              <a:gd name="connsiteY19" fmla="*/ 2241057 h 3162102"/>
              <a:gd name="connsiteX20" fmla="*/ 3837691 w 4350465"/>
              <a:gd name="connsiteY20" fmla="*/ 1868918 h 3162102"/>
              <a:gd name="connsiteX21" fmla="*/ 4060975 w 4350465"/>
              <a:gd name="connsiteY21" fmla="*/ 1656266 h 3162102"/>
              <a:gd name="connsiteX22" fmla="*/ 4209830 w 4350465"/>
              <a:gd name="connsiteY22" fmla="*/ 1656266 h 3162102"/>
              <a:gd name="connsiteX23" fmla="*/ 4103505 w 4350465"/>
              <a:gd name="connsiteY23" fmla="*/ 1815755 h 3162102"/>
              <a:gd name="connsiteX24" fmla="*/ 3805793 w 4350465"/>
              <a:gd name="connsiteY24" fmla="*/ 2060303 h 3162102"/>
              <a:gd name="connsiteX25" fmla="*/ 3465551 w 4350465"/>
              <a:gd name="connsiteY25" fmla="*/ 2368647 h 3162102"/>
              <a:gd name="connsiteX26" fmla="*/ 3176700 w 4350465"/>
              <a:gd name="connsiteY26" fmla="*/ 2653512 h 3162102"/>
              <a:gd name="connsiteX27" fmla="*/ 2803453 w 4350465"/>
              <a:gd name="connsiteY27" fmla="*/ 3051125 h 3162102"/>
              <a:gd name="connsiteX28" fmla="*/ 2412042 w 4350465"/>
              <a:gd name="connsiteY28" fmla="*/ 3162102 h 3162102"/>
              <a:gd name="connsiteX29" fmla="*/ 2050757 w 4350465"/>
              <a:gd name="connsiteY29" fmla="*/ 2251468 h 3162102"/>
              <a:gd name="connsiteX30" fmla="*/ 1600204 w 4350465"/>
              <a:gd name="connsiteY30" fmla="*/ 1409724 h 3162102"/>
              <a:gd name="connsiteX31" fmla="*/ 1076329 w 4350465"/>
              <a:gd name="connsiteY31" fmla="*/ 1152549 h 3162102"/>
              <a:gd name="connsiteX32" fmla="*/ 4 w 4350465"/>
              <a:gd name="connsiteY32" fmla="*/ 1438299 h 3162102"/>
              <a:gd name="connsiteX0" fmla="*/ 3978522 w 4350470"/>
              <a:gd name="connsiteY0" fmla="*/ 2220844 h 3162102"/>
              <a:gd name="connsiteX1" fmla="*/ 4220468 w 4350470"/>
              <a:gd name="connsiteY1" fmla="*/ 1975243 h 3162102"/>
              <a:gd name="connsiteX2" fmla="*/ 4348059 w 4350470"/>
              <a:gd name="connsiteY2" fmla="*/ 1560573 h 3162102"/>
              <a:gd name="connsiteX3" fmla="*/ 4114142 w 4350470"/>
              <a:gd name="connsiteY3" fmla="*/ 1294759 h 3162102"/>
              <a:gd name="connsiteX4" fmla="*/ 3763268 w 4350470"/>
              <a:gd name="connsiteY4" fmla="*/ 1464880 h 3162102"/>
              <a:gd name="connsiteX5" fmla="*/ 3561249 w 4350470"/>
              <a:gd name="connsiteY5" fmla="*/ 1677532 h 3162102"/>
              <a:gd name="connsiteX6" fmla="*/ 3242273 w 4350470"/>
              <a:gd name="connsiteY6" fmla="*/ 1677532 h 3162102"/>
              <a:gd name="connsiteX7" fmla="*/ 2997724 w 4350470"/>
              <a:gd name="connsiteY7" fmla="*/ 1464880 h 3162102"/>
              <a:gd name="connsiteX8" fmla="*/ 3401761 w 4350470"/>
              <a:gd name="connsiteY8" fmla="*/ 933253 h 3162102"/>
              <a:gd name="connsiteX9" fmla="*/ 3327334 w 4350470"/>
              <a:gd name="connsiteY9" fmla="*/ 582378 h 3162102"/>
              <a:gd name="connsiteX10" fmla="*/ 2955193 w 4350470"/>
              <a:gd name="connsiteY10" fmla="*/ 72015 h 3162102"/>
              <a:gd name="connsiteX11" fmla="*/ 2668114 w 4350470"/>
              <a:gd name="connsiteY11" fmla="*/ 40118 h 3162102"/>
              <a:gd name="connsiteX12" fmla="*/ 2636217 w 4350470"/>
              <a:gd name="connsiteY12" fmla="*/ 465420 h 3162102"/>
              <a:gd name="connsiteX13" fmla="*/ 2870134 w 4350470"/>
              <a:gd name="connsiteY13" fmla="*/ 816293 h 3162102"/>
              <a:gd name="connsiteX14" fmla="*/ 2561788 w 4350470"/>
              <a:gd name="connsiteY14" fmla="*/ 1199068 h 3162102"/>
              <a:gd name="connsiteX15" fmla="*/ 2381035 w 4350470"/>
              <a:gd name="connsiteY15" fmla="*/ 1486145 h 3162102"/>
              <a:gd name="connsiteX16" fmla="*/ 2614952 w 4350470"/>
              <a:gd name="connsiteY16" fmla="*/ 2017773 h 3162102"/>
              <a:gd name="connsiteX17" fmla="*/ 2870133 w 4350470"/>
              <a:gd name="connsiteY17" fmla="*/ 2336750 h 3162102"/>
              <a:gd name="connsiteX18" fmla="*/ 3157212 w 4350470"/>
              <a:gd name="connsiteY18" fmla="*/ 2474973 h 3162102"/>
              <a:gd name="connsiteX19" fmla="*/ 3454924 w 4350470"/>
              <a:gd name="connsiteY19" fmla="*/ 2241057 h 3162102"/>
              <a:gd name="connsiteX20" fmla="*/ 3837696 w 4350470"/>
              <a:gd name="connsiteY20" fmla="*/ 1868918 h 3162102"/>
              <a:gd name="connsiteX21" fmla="*/ 4060980 w 4350470"/>
              <a:gd name="connsiteY21" fmla="*/ 1656266 h 3162102"/>
              <a:gd name="connsiteX22" fmla="*/ 4209835 w 4350470"/>
              <a:gd name="connsiteY22" fmla="*/ 1656266 h 3162102"/>
              <a:gd name="connsiteX23" fmla="*/ 4103510 w 4350470"/>
              <a:gd name="connsiteY23" fmla="*/ 1815755 h 3162102"/>
              <a:gd name="connsiteX24" fmla="*/ 3805798 w 4350470"/>
              <a:gd name="connsiteY24" fmla="*/ 2060303 h 3162102"/>
              <a:gd name="connsiteX25" fmla="*/ 3465556 w 4350470"/>
              <a:gd name="connsiteY25" fmla="*/ 2368647 h 3162102"/>
              <a:gd name="connsiteX26" fmla="*/ 3176705 w 4350470"/>
              <a:gd name="connsiteY26" fmla="*/ 2653512 h 3162102"/>
              <a:gd name="connsiteX27" fmla="*/ 2803458 w 4350470"/>
              <a:gd name="connsiteY27" fmla="*/ 3051125 h 3162102"/>
              <a:gd name="connsiteX28" fmla="*/ 2412047 w 4350470"/>
              <a:gd name="connsiteY28" fmla="*/ 3162102 h 3162102"/>
              <a:gd name="connsiteX29" fmla="*/ 2050762 w 4350470"/>
              <a:gd name="connsiteY29" fmla="*/ 2251468 h 3162102"/>
              <a:gd name="connsiteX30" fmla="*/ 1600209 w 4350470"/>
              <a:gd name="connsiteY30" fmla="*/ 1409724 h 3162102"/>
              <a:gd name="connsiteX31" fmla="*/ 1076334 w 4350470"/>
              <a:gd name="connsiteY31" fmla="*/ 1152549 h 3162102"/>
              <a:gd name="connsiteX32" fmla="*/ 9 w 4350470"/>
              <a:gd name="connsiteY32" fmla="*/ 1438299 h 3162102"/>
              <a:gd name="connsiteX0" fmla="*/ 3978523 w 4350471"/>
              <a:gd name="connsiteY0" fmla="*/ 2220844 h 3162102"/>
              <a:gd name="connsiteX1" fmla="*/ 4220469 w 4350471"/>
              <a:gd name="connsiteY1" fmla="*/ 1975243 h 3162102"/>
              <a:gd name="connsiteX2" fmla="*/ 4348060 w 4350471"/>
              <a:gd name="connsiteY2" fmla="*/ 1560573 h 3162102"/>
              <a:gd name="connsiteX3" fmla="*/ 4114143 w 4350471"/>
              <a:gd name="connsiteY3" fmla="*/ 1294759 h 3162102"/>
              <a:gd name="connsiteX4" fmla="*/ 3763269 w 4350471"/>
              <a:gd name="connsiteY4" fmla="*/ 1464880 h 3162102"/>
              <a:gd name="connsiteX5" fmla="*/ 3561250 w 4350471"/>
              <a:gd name="connsiteY5" fmla="*/ 1677532 h 3162102"/>
              <a:gd name="connsiteX6" fmla="*/ 3242274 w 4350471"/>
              <a:gd name="connsiteY6" fmla="*/ 1677532 h 3162102"/>
              <a:gd name="connsiteX7" fmla="*/ 2997725 w 4350471"/>
              <a:gd name="connsiteY7" fmla="*/ 1464880 h 3162102"/>
              <a:gd name="connsiteX8" fmla="*/ 3401762 w 4350471"/>
              <a:gd name="connsiteY8" fmla="*/ 933253 h 3162102"/>
              <a:gd name="connsiteX9" fmla="*/ 3327335 w 4350471"/>
              <a:gd name="connsiteY9" fmla="*/ 582378 h 3162102"/>
              <a:gd name="connsiteX10" fmla="*/ 2955194 w 4350471"/>
              <a:gd name="connsiteY10" fmla="*/ 72015 h 3162102"/>
              <a:gd name="connsiteX11" fmla="*/ 2668115 w 4350471"/>
              <a:gd name="connsiteY11" fmla="*/ 40118 h 3162102"/>
              <a:gd name="connsiteX12" fmla="*/ 2636218 w 4350471"/>
              <a:gd name="connsiteY12" fmla="*/ 465420 h 3162102"/>
              <a:gd name="connsiteX13" fmla="*/ 2870135 w 4350471"/>
              <a:gd name="connsiteY13" fmla="*/ 816293 h 3162102"/>
              <a:gd name="connsiteX14" fmla="*/ 2561789 w 4350471"/>
              <a:gd name="connsiteY14" fmla="*/ 1199068 h 3162102"/>
              <a:gd name="connsiteX15" fmla="*/ 2381036 w 4350471"/>
              <a:gd name="connsiteY15" fmla="*/ 1486145 h 3162102"/>
              <a:gd name="connsiteX16" fmla="*/ 2614953 w 4350471"/>
              <a:gd name="connsiteY16" fmla="*/ 2017773 h 3162102"/>
              <a:gd name="connsiteX17" fmla="*/ 2870134 w 4350471"/>
              <a:gd name="connsiteY17" fmla="*/ 2336750 h 3162102"/>
              <a:gd name="connsiteX18" fmla="*/ 3157213 w 4350471"/>
              <a:gd name="connsiteY18" fmla="*/ 2474973 h 3162102"/>
              <a:gd name="connsiteX19" fmla="*/ 3454925 w 4350471"/>
              <a:gd name="connsiteY19" fmla="*/ 2241057 h 3162102"/>
              <a:gd name="connsiteX20" fmla="*/ 3837697 w 4350471"/>
              <a:gd name="connsiteY20" fmla="*/ 1868918 h 3162102"/>
              <a:gd name="connsiteX21" fmla="*/ 4060981 w 4350471"/>
              <a:gd name="connsiteY21" fmla="*/ 1656266 h 3162102"/>
              <a:gd name="connsiteX22" fmla="*/ 4209836 w 4350471"/>
              <a:gd name="connsiteY22" fmla="*/ 1656266 h 3162102"/>
              <a:gd name="connsiteX23" fmla="*/ 4103511 w 4350471"/>
              <a:gd name="connsiteY23" fmla="*/ 1815755 h 3162102"/>
              <a:gd name="connsiteX24" fmla="*/ 3805799 w 4350471"/>
              <a:gd name="connsiteY24" fmla="*/ 2060303 h 3162102"/>
              <a:gd name="connsiteX25" fmla="*/ 3465557 w 4350471"/>
              <a:gd name="connsiteY25" fmla="*/ 2368647 h 3162102"/>
              <a:gd name="connsiteX26" fmla="*/ 3176706 w 4350471"/>
              <a:gd name="connsiteY26" fmla="*/ 2653512 h 3162102"/>
              <a:gd name="connsiteX27" fmla="*/ 2803459 w 4350471"/>
              <a:gd name="connsiteY27" fmla="*/ 3051125 h 3162102"/>
              <a:gd name="connsiteX28" fmla="*/ 2412048 w 4350471"/>
              <a:gd name="connsiteY28" fmla="*/ 3162102 h 3162102"/>
              <a:gd name="connsiteX29" fmla="*/ 2050763 w 4350471"/>
              <a:gd name="connsiteY29" fmla="*/ 2251468 h 3162102"/>
              <a:gd name="connsiteX30" fmla="*/ 1600210 w 4350471"/>
              <a:gd name="connsiteY30" fmla="*/ 1409724 h 3162102"/>
              <a:gd name="connsiteX31" fmla="*/ 1076335 w 4350471"/>
              <a:gd name="connsiteY31" fmla="*/ 1152549 h 3162102"/>
              <a:gd name="connsiteX32" fmla="*/ 10 w 4350471"/>
              <a:gd name="connsiteY32" fmla="*/ 1438299 h 3162102"/>
              <a:gd name="connsiteX0" fmla="*/ 4066950 w 4438898"/>
              <a:gd name="connsiteY0" fmla="*/ 2220844 h 3162102"/>
              <a:gd name="connsiteX1" fmla="*/ 4308896 w 4438898"/>
              <a:gd name="connsiteY1" fmla="*/ 1975243 h 3162102"/>
              <a:gd name="connsiteX2" fmla="*/ 4436487 w 4438898"/>
              <a:gd name="connsiteY2" fmla="*/ 1560573 h 3162102"/>
              <a:gd name="connsiteX3" fmla="*/ 4202570 w 4438898"/>
              <a:gd name="connsiteY3" fmla="*/ 1294759 h 3162102"/>
              <a:gd name="connsiteX4" fmla="*/ 3851696 w 4438898"/>
              <a:gd name="connsiteY4" fmla="*/ 1464880 h 3162102"/>
              <a:gd name="connsiteX5" fmla="*/ 3649677 w 4438898"/>
              <a:gd name="connsiteY5" fmla="*/ 1677532 h 3162102"/>
              <a:gd name="connsiteX6" fmla="*/ 3330701 w 4438898"/>
              <a:gd name="connsiteY6" fmla="*/ 1677532 h 3162102"/>
              <a:gd name="connsiteX7" fmla="*/ 3086152 w 4438898"/>
              <a:gd name="connsiteY7" fmla="*/ 1464880 h 3162102"/>
              <a:gd name="connsiteX8" fmla="*/ 3490189 w 4438898"/>
              <a:gd name="connsiteY8" fmla="*/ 933253 h 3162102"/>
              <a:gd name="connsiteX9" fmla="*/ 3415762 w 4438898"/>
              <a:gd name="connsiteY9" fmla="*/ 582378 h 3162102"/>
              <a:gd name="connsiteX10" fmla="*/ 3043621 w 4438898"/>
              <a:gd name="connsiteY10" fmla="*/ 72015 h 3162102"/>
              <a:gd name="connsiteX11" fmla="*/ 2756542 w 4438898"/>
              <a:gd name="connsiteY11" fmla="*/ 40118 h 3162102"/>
              <a:gd name="connsiteX12" fmla="*/ 2724645 w 4438898"/>
              <a:gd name="connsiteY12" fmla="*/ 465420 h 3162102"/>
              <a:gd name="connsiteX13" fmla="*/ 2958562 w 4438898"/>
              <a:gd name="connsiteY13" fmla="*/ 816293 h 3162102"/>
              <a:gd name="connsiteX14" fmla="*/ 2650216 w 4438898"/>
              <a:gd name="connsiteY14" fmla="*/ 1199068 h 3162102"/>
              <a:gd name="connsiteX15" fmla="*/ 2469463 w 4438898"/>
              <a:gd name="connsiteY15" fmla="*/ 1486145 h 3162102"/>
              <a:gd name="connsiteX16" fmla="*/ 2703380 w 4438898"/>
              <a:gd name="connsiteY16" fmla="*/ 2017773 h 3162102"/>
              <a:gd name="connsiteX17" fmla="*/ 2958561 w 4438898"/>
              <a:gd name="connsiteY17" fmla="*/ 2336750 h 3162102"/>
              <a:gd name="connsiteX18" fmla="*/ 3245640 w 4438898"/>
              <a:gd name="connsiteY18" fmla="*/ 2474973 h 3162102"/>
              <a:gd name="connsiteX19" fmla="*/ 3543352 w 4438898"/>
              <a:gd name="connsiteY19" fmla="*/ 2241057 h 3162102"/>
              <a:gd name="connsiteX20" fmla="*/ 3926124 w 4438898"/>
              <a:gd name="connsiteY20" fmla="*/ 1868918 h 3162102"/>
              <a:gd name="connsiteX21" fmla="*/ 4149408 w 4438898"/>
              <a:gd name="connsiteY21" fmla="*/ 1656266 h 3162102"/>
              <a:gd name="connsiteX22" fmla="*/ 4298263 w 4438898"/>
              <a:gd name="connsiteY22" fmla="*/ 1656266 h 3162102"/>
              <a:gd name="connsiteX23" fmla="*/ 4191938 w 4438898"/>
              <a:gd name="connsiteY23" fmla="*/ 1815755 h 3162102"/>
              <a:gd name="connsiteX24" fmla="*/ 3894226 w 4438898"/>
              <a:gd name="connsiteY24" fmla="*/ 2060303 h 3162102"/>
              <a:gd name="connsiteX25" fmla="*/ 3553984 w 4438898"/>
              <a:gd name="connsiteY25" fmla="*/ 2368647 h 3162102"/>
              <a:gd name="connsiteX26" fmla="*/ 3265133 w 4438898"/>
              <a:gd name="connsiteY26" fmla="*/ 2653512 h 3162102"/>
              <a:gd name="connsiteX27" fmla="*/ 2891886 w 4438898"/>
              <a:gd name="connsiteY27" fmla="*/ 3051125 h 3162102"/>
              <a:gd name="connsiteX28" fmla="*/ 2500475 w 4438898"/>
              <a:gd name="connsiteY28" fmla="*/ 3162102 h 3162102"/>
              <a:gd name="connsiteX29" fmla="*/ 2139190 w 4438898"/>
              <a:gd name="connsiteY29" fmla="*/ 2251468 h 3162102"/>
              <a:gd name="connsiteX30" fmla="*/ 1688637 w 4438898"/>
              <a:gd name="connsiteY30" fmla="*/ 1409724 h 3162102"/>
              <a:gd name="connsiteX31" fmla="*/ 1164762 w 4438898"/>
              <a:gd name="connsiteY31" fmla="*/ 1152549 h 3162102"/>
              <a:gd name="connsiteX32" fmla="*/ 88437 w 4438898"/>
              <a:gd name="connsiteY32" fmla="*/ 1438299 h 3162102"/>
              <a:gd name="connsiteX33" fmla="*/ 59864 w 4438898"/>
              <a:gd name="connsiteY33" fmla="*/ 1447824 h 3162102"/>
              <a:gd name="connsiteX0" fmla="*/ 4559536 w 4931484"/>
              <a:gd name="connsiteY0" fmla="*/ 2220844 h 3162102"/>
              <a:gd name="connsiteX1" fmla="*/ 4801482 w 4931484"/>
              <a:gd name="connsiteY1" fmla="*/ 1975243 h 3162102"/>
              <a:gd name="connsiteX2" fmla="*/ 4929073 w 4931484"/>
              <a:gd name="connsiteY2" fmla="*/ 1560573 h 3162102"/>
              <a:gd name="connsiteX3" fmla="*/ 4695156 w 4931484"/>
              <a:gd name="connsiteY3" fmla="*/ 1294759 h 3162102"/>
              <a:gd name="connsiteX4" fmla="*/ 4344282 w 4931484"/>
              <a:gd name="connsiteY4" fmla="*/ 1464880 h 3162102"/>
              <a:gd name="connsiteX5" fmla="*/ 4142263 w 4931484"/>
              <a:gd name="connsiteY5" fmla="*/ 1677532 h 3162102"/>
              <a:gd name="connsiteX6" fmla="*/ 3823287 w 4931484"/>
              <a:gd name="connsiteY6" fmla="*/ 1677532 h 3162102"/>
              <a:gd name="connsiteX7" fmla="*/ 3578738 w 4931484"/>
              <a:gd name="connsiteY7" fmla="*/ 1464880 h 3162102"/>
              <a:gd name="connsiteX8" fmla="*/ 3982775 w 4931484"/>
              <a:gd name="connsiteY8" fmla="*/ 933253 h 3162102"/>
              <a:gd name="connsiteX9" fmla="*/ 3908348 w 4931484"/>
              <a:gd name="connsiteY9" fmla="*/ 582378 h 3162102"/>
              <a:gd name="connsiteX10" fmla="*/ 3536207 w 4931484"/>
              <a:gd name="connsiteY10" fmla="*/ 72015 h 3162102"/>
              <a:gd name="connsiteX11" fmla="*/ 3249128 w 4931484"/>
              <a:gd name="connsiteY11" fmla="*/ 40118 h 3162102"/>
              <a:gd name="connsiteX12" fmla="*/ 3217231 w 4931484"/>
              <a:gd name="connsiteY12" fmla="*/ 465420 h 3162102"/>
              <a:gd name="connsiteX13" fmla="*/ 3451148 w 4931484"/>
              <a:gd name="connsiteY13" fmla="*/ 816293 h 3162102"/>
              <a:gd name="connsiteX14" fmla="*/ 3142802 w 4931484"/>
              <a:gd name="connsiteY14" fmla="*/ 1199068 h 3162102"/>
              <a:gd name="connsiteX15" fmla="*/ 2962049 w 4931484"/>
              <a:gd name="connsiteY15" fmla="*/ 1486145 h 3162102"/>
              <a:gd name="connsiteX16" fmla="*/ 3195966 w 4931484"/>
              <a:gd name="connsiteY16" fmla="*/ 2017773 h 3162102"/>
              <a:gd name="connsiteX17" fmla="*/ 3451147 w 4931484"/>
              <a:gd name="connsiteY17" fmla="*/ 2336750 h 3162102"/>
              <a:gd name="connsiteX18" fmla="*/ 3738226 w 4931484"/>
              <a:gd name="connsiteY18" fmla="*/ 2474973 h 3162102"/>
              <a:gd name="connsiteX19" fmla="*/ 4035938 w 4931484"/>
              <a:gd name="connsiteY19" fmla="*/ 2241057 h 3162102"/>
              <a:gd name="connsiteX20" fmla="*/ 4418710 w 4931484"/>
              <a:gd name="connsiteY20" fmla="*/ 1868918 h 3162102"/>
              <a:gd name="connsiteX21" fmla="*/ 4641994 w 4931484"/>
              <a:gd name="connsiteY21" fmla="*/ 1656266 h 3162102"/>
              <a:gd name="connsiteX22" fmla="*/ 4790849 w 4931484"/>
              <a:gd name="connsiteY22" fmla="*/ 1656266 h 3162102"/>
              <a:gd name="connsiteX23" fmla="*/ 4684524 w 4931484"/>
              <a:gd name="connsiteY23" fmla="*/ 1815755 h 3162102"/>
              <a:gd name="connsiteX24" fmla="*/ 4386812 w 4931484"/>
              <a:gd name="connsiteY24" fmla="*/ 2060303 h 3162102"/>
              <a:gd name="connsiteX25" fmla="*/ 4046570 w 4931484"/>
              <a:gd name="connsiteY25" fmla="*/ 2368647 h 3162102"/>
              <a:gd name="connsiteX26" fmla="*/ 3757719 w 4931484"/>
              <a:gd name="connsiteY26" fmla="*/ 2653512 h 3162102"/>
              <a:gd name="connsiteX27" fmla="*/ 3384472 w 4931484"/>
              <a:gd name="connsiteY27" fmla="*/ 3051125 h 3162102"/>
              <a:gd name="connsiteX28" fmla="*/ 2993061 w 4931484"/>
              <a:gd name="connsiteY28" fmla="*/ 3162102 h 3162102"/>
              <a:gd name="connsiteX29" fmla="*/ 2631776 w 4931484"/>
              <a:gd name="connsiteY29" fmla="*/ 2251468 h 3162102"/>
              <a:gd name="connsiteX30" fmla="*/ 2181223 w 4931484"/>
              <a:gd name="connsiteY30" fmla="*/ 1409724 h 3162102"/>
              <a:gd name="connsiteX31" fmla="*/ 1657348 w 4931484"/>
              <a:gd name="connsiteY31" fmla="*/ 1152549 h 3162102"/>
              <a:gd name="connsiteX32" fmla="*/ 581023 w 4931484"/>
              <a:gd name="connsiteY32" fmla="*/ 1438299 h 3162102"/>
              <a:gd name="connsiteX33" fmla="*/ 0 w 4931484"/>
              <a:gd name="connsiteY33" fmla="*/ 2019324 h 3162102"/>
              <a:gd name="connsiteX0" fmla="*/ 4602574 w 4974522"/>
              <a:gd name="connsiteY0" fmla="*/ 2220844 h 3162102"/>
              <a:gd name="connsiteX1" fmla="*/ 4844520 w 4974522"/>
              <a:gd name="connsiteY1" fmla="*/ 1975243 h 3162102"/>
              <a:gd name="connsiteX2" fmla="*/ 4972111 w 4974522"/>
              <a:gd name="connsiteY2" fmla="*/ 1560573 h 3162102"/>
              <a:gd name="connsiteX3" fmla="*/ 4738194 w 4974522"/>
              <a:gd name="connsiteY3" fmla="*/ 1294759 h 3162102"/>
              <a:gd name="connsiteX4" fmla="*/ 4387320 w 4974522"/>
              <a:gd name="connsiteY4" fmla="*/ 1464880 h 3162102"/>
              <a:gd name="connsiteX5" fmla="*/ 4185301 w 4974522"/>
              <a:gd name="connsiteY5" fmla="*/ 1677532 h 3162102"/>
              <a:gd name="connsiteX6" fmla="*/ 3866325 w 4974522"/>
              <a:gd name="connsiteY6" fmla="*/ 1677532 h 3162102"/>
              <a:gd name="connsiteX7" fmla="*/ 3621776 w 4974522"/>
              <a:gd name="connsiteY7" fmla="*/ 1464880 h 3162102"/>
              <a:gd name="connsiteX8" fmla="*/ 4025813 w 4974522"/>
              <a:gd name="connsiteY8" fmla="*/ 933253 h 3162102"/>
              <a:gd name="connsiteX9" fmla="*/ 3951386 w 4974522"/>
              <a:gd name="connsiteY9" fmla="*/ 582378 h 3162102"/>
              <a:gd name="connsiteX10" fmla="*/ 3579245 w 4974522"/>
              <a:gd name="connsiteY10" fmla="*/ 72015 h 3162102"/>
              <a:gd name="connsiteX11" fmla="*/ 3292166 w 4974522"/>
              <a:gd name="connsiteY11" fmla="*/ 40118 h 3162102"/>
              <a:gd name="connsiteX12" fmla="*/ 3260269 w 4974522"/>
              <a:gd name="connsiteY12" fmla="*/ 465420 h 3162102"/>
              <a:gd name="connsiteX13" fmla="*/ 3494186 w 4974522"/>
              <a:gd name="connsiteY13" fmla="*/ 816293 h 3162102"/>
              <a:gd name="connsiteX14" fmla="*/ 3185840 w 4974522"/>
              <a:gd name="connsiteY14" fmla="*/ 1199068 h 3162102"/>
              <a:gd name="connsiteX15" fmla="*/ 3005087 w 4974522"/>
              <a:gd name="connsiteY15" fmla="*/ 1486145 h 3162102"/>
              <a:gd name="connsiteX16" fmla="*/ 3239004 w 4974522"/>
              <a:gd name="connsiteY16" fmla="*/ 2017773 h 3162102"/>
              <a:gd name="connsiteX17" fmla="*/ 3494185 w 4974522"/>
              <a:gd name="connsiteY17" fmla="*/ 2336750 h 3162102"/>
              <a:gd name="connsiteX18" fmla="*/ 3781264 w 4974522"/>
              <a:gd name="connsiteY18" fmla="*/ 2474973 h 3162102"/>
              <a:gd name="connsiteX19" fmla="*/ 4078976 w 4974522"/>
              <a:gd name="connsiteY19" fmla="*/ 2241057 h 3162102"/>
              <a:gd name="connsiteX20" fmla="*/ 4461748 w 4974522"/>
              <a:gd name="connsiteY20" fmla="*/ 1868918 h 3162102"/>
              <a:gd name="connsiteX21" fmla="*/ 4685032 w 4974522"/>
              <a:gd name="connsiteY21" fmla="*/ 1656266 h 3162102"/>
              <a:gd name="connsiteX22" fmla="*/ 4833887 w 4974522"/>
              <a:gd name="connsiteY22" fmla="*/ 1656266 h 3162102"/>
              <a:gd name="connsiteX23" fmla="*/ 4727562 w 4974522"/>
              <a:gd name="connsiteY23" fmla="*/ 1815755 h 3162102"/>
              <a:gd name="connsiteX24" fmla="*/ 4429850 w 4974522"/>
              <a:gd name="connsiteY24" fmla="*/ 2060303 h 3162102"/>
              <a:gd name="connsiteX25" fmla="*/ 4089608 w 4974522"/>
              <a:gd name="connsiteY25" fmla="*/ 2368647 h 3162102"/>
              <a:gd name="connsiteX26" fmla="*/ 3800757 w 4974522"/>
              <a:gd name="connsiteY26" fmla="*/ 2653512 h 3162102"/>
              <a:gd name="connsiteX27" fmla="*/ 3427510 w 4974522"/>
              <a:gd name="connsiteY27" fmla="*/ 3051125 h 3162102"/>
              <a:gd name="connsiteX28" fmla="*/ 3036099 w 4974522"/>
              <a:gd name="connsiteY28" fmla="*/ 3162102 h 3162102"/>
              <a:gd name="connsiteX29" fmla="*/ 2674814 w 4974522"/>
              <a:gd name="connsiteY29" fmla="*/ 2251468 h 3162102"/>
              <a:gd name="connsiteX30" fmla="*/ 2224261 w 4974522"/>
              <a:gd name="connsiteY30" fmla="*/ 1409724 h 3162102"/>
              <a:gd name="connsiteX31" fmla="*/ 1700386 w 4974522"/>
              <a:gd name="connsiteY31" fmla="*/ 1152549 h 3162102"/>
              <a:gd name="connsiteX32" fmla="*/ 624061 w 4974522"/>
              <a:gd name="connsiteY32" fmla="*/ 1438299 h 3162102"/>
              <a:gd name="connsiteX33" fmla="*/ 43038 w 4974522"/>
              <a:gd name="connsiteY33" fmla="*/ 2019324 h 3162102"/>
              <a:gd name="connsiteX34" fmla="*/ 43038 w 4974522"/>
              <a:gd name="connsiteY34" fmla="*/ 2028849 h 3162102"/>
              <a:gd name="connsiteX0" fmla="*/ 4740511 w 5112459"/>
              <a:gd name="connsiteY0" fmla="*/ 2220844 h 3162102"/>
              <a:gd name="connsiteX1" fmla="*/ 4982457 w 5112459"/>
              <a:gd name="connsiteY1" fmla="*/ 1975243 h 3162102"/>
              <a:gd name="connsiteX2" fmla="*/ 5110048 w 5112459"/>
              <a:gd name="connsiteY2" fmla="*/ 1560573 h 3162102"/>
              <a:gd name="connsiteX3" fmla="*/ 4876131 w 5112459"/>
              <a:gd name="connsiteY3" fmla="*/ 1294759 h 3162102"/>
              <a:gd name="connsiteX4" fmla="*/ 4525257 w 5112459"/>
              <a:gd name="connsiteY4" fmla="*/ 1464880 h 3162102"/>
              <a:gd name="connsiteX5" fmla="*/ 4323238 w 5112459"/>
              <a:gd name="connsiteY5" fmla="*/ 1677532 h 3162102"/>
              <a:gd name="connsiteX6" fmla="*/ 4004262 w 5112459"/>
              <a:gd name="connsiteY6" fmla="*/ 1677532 h 3162102"/>
              <a:gd name="connsiteX7" fmla="*/ 3759713 w 5112459"/>
              <a:gd name="connsiteY7" fmla="*/ 1464880 h 3162102"/>
              <a:gd name="connsiteX8" fmla="*/ 4163750 w 5112459"/>
              <a:gd name="connsiteY8" fmla="*/ 933253 h 3162102"/>
              <a:gd name="connsiteX9" fmla="*/ 4089323 w 5112459"/>
              <a:gd name="connsiteY9" fmla="*/ 582378 h 3162102"/>
              <a:gd name="connsiteX10" fmla="*/ 3717182 w 5112459"/>
              <a:gd name="connsiteY10" fmla="*/ 72015 h 3162102"/>
              <a:gd name="connsiteX11" fmla="*/ 3430103 w 5112459"/>
              <a:gd name="connsiteY11" fmla="*/ 40118 h 3162102"/>
              <a:gd name="connsiteX12" fmla="*/ 3398206 w 5112459"/>
              <a:gd name="connsiteY12" fmla="*/ 465420 h 3162102"/>
              <a:gd name="connsiteX13" fmla="*/ 3632123 w 5112459"/>
              <a:gd name="connsiteY13" fmla="*/ 816293 h 3162102"/>
              <a:gd name="connsiteX14" fmla="*/ 3323777 w 5112459"/>
              <a:gd name="connsiteY14" fmla="*/ 1199068 h 3162102"/>
              <a:gd name="connsiteX15" fmla="*/ 3143024 w 5112459"/>
              <a:gd name="connsiteY15" fmla="*/ 1486145 h 3162102"/>
              <a:gd name="connsiteX16" fmla="*/ 3376941 w 5112459"/>
              <a:gd name="connsiteY16" fmla="*/ 2017773 h 3162102"/>
              <a:gd name="connsiteX17" fmla="*/ 3632122 w 5112459"/>
              <a:gd name="connsiteY17" fmla="*/ 2336750 h 3162102"/>
              <a:gd name="connsiteX18" fmla="*/ 3919201 w 5112459"/>
              <a:gd name="connsiteY18" fmla="*/ 2474973 h 3162102"/>
              <a:gd name="connsiteX19" fmla="*/ 4216913 w 5112459"/>
              <a:gd name="connsiteY19" fmla="*/ 2241057 h 3162102"/>
              <a:gd name="connsiteX20" fmla="*/ 4599685 w 5112459"/>
              <a:gd name="connsiteY20" fmla="*/ 1868918 h 3162102"/>
              <a:gd name="connsiteX21" fmla="*/ 4822969 w 5112459"/>
              <a:gd name="connsiteY21" fmla="*/ 1656266 h 3162102"/>
              <a:gd name="connsiteX22" fmla="*/ 4971824 w 5112459"/>
              <a:gd name="connsiteY22" fmla="*/ 1656266 h 3162102"/>
              <a:gd name="connsiteX23" fmla="*/ 4865499 w 5112459"/>
              <a:gd name="connsiteY23" fmla="*/ 1815755 h 3162102"/>
              <a:gd name="connsiteX24" fmla="*/ 4567787 w 5112459"/>
              <a:gd name="connsiteY24" fmla="*/ 2060303 h 3162102"/>
              <a:gd name="connsiteX25" fmla="*/ 4227545 w 5112459"/>
              <a:gd name="connsiteY25" fmla="*/ 2368647 h 3162102"/>
              <a:gd name="connsiteX26" fmla="*/ 3938694 w 5112459"/>
              <a:gd name="connsiteY26" fmla="*/ 2653512 h 3162102"/>
              <a:gd name="connsiteX27" fmla="*/ 3565447 w 5112459"/>
              <a:gd name="connsiteY27" fmla="*/ 3051125 h 3162102"/>
              <a:gd name="connsiteX28" fmla="*/ 3174036 w 5112459"/>
              <a:gd name="connsiteY28" fmla="*/ 3162102 h 3162102"/>
              <a:gd name="connsiteX29" fmla="*/ 2812751 w 5112459"/>
              <a:gd name="connsiteY29" fmla="*/ 2251468 h 3162102"/>
              <a:gd name="connsiteX30" fmla="*/ 2362198 w 5112459"/>
              <a:gd name="connsiteY30" fmla="*/ 1409724 h 3162102"/>
              <a:gd name="connsiteX31" fmla="*/ 1838323 w 5112459"/>
              <a:gd name="connsiteY31" fmla="*/ 1152549 h 3162102"/>
              <a:gd name="connsiteX32" fmla="*/ 761998 w 5112459"/>
              <a:gd name="connsiteY32" fmla="*/ 1438299 h 3162102"/>
              <a:gd name="connsiteX33" fmla="*/ 180975 w 5112459"/>
              <a:gd name="connsiteY33" fmla="*/ 2019324 h 3162102"/>
              <a:gd name="connsiteX34" fmla="*/ 0 w 5112459"/>
              <a:gd name="connsiteY34" fmla="*/ 2857524 h 3162102"/>
              <a:gd name="connsiteX0" fmla="*/ 4757008 w 5128956"/>
              <a:gd name="connsiteY0" fmla="*/ 2220844 h 3162102"/>
              <a:gd name="connsiteX1" fmla="*/ 4998954 w 5128956"/>
              <a:gd name="connsiteY1" fmla="*/ 1975243 h 3162102"/>
              <a:gd name="connsiteX2" fmla="*/ 5126545 w 5128956"/>
              <a:gd name="connsiteY2" fmla="*/ 1560573 h 3162102"/>
              <a:gd name="connsiteX3" fmla="*/ 4892628 w 5128956"/>
              <a:gd name="connsiteY3" fmla="*/ 1294759 h 3162102"/>
              <a:gd name="connsiteX4" fmla="*/ 4541754 w 5128956"/>
              <a:gd name="connsiteY4" fmla="*/ 1464880 h 3162102"/>
              <a:gd name="connsiteX5" fmla="*/ 4339735 w 5128956"/>
              <a:gd name="connsiteY5" fmla="*/ 1677532 h 3162102"/>
              <a:gd name="connsiteX6" fmla="*/ 4020759 w 5128956"/>
              <a:gd name="connsiteY6" fmla="*/ 1677532 h 3162102"/>
              <a:gd name="connsiteX7" fmla="*/ 3776210 w 5128956"/>
              <a:gd name="connsiteY7" fmla="*/ 1464880 h 3162102"/>
              <a:gd name="connsiteX8" fmla="*/ 4180247 w 5128956"/>
              <a:gd name="connsiteY8" fmla="*/ 933253 h 3162102"/>
              <a:gd name="connsiteX9" fmla="*/ 4105820 w 5128956"/>
              <a:gd name="connsiteY9" fmla="*/ 582378 h 3162102"/>
              <a:gd name="connsiteX10" fmla="*/ 3733679 w 5128956"/>
              <a:gd name="connsiteY10" fmla="*/ 72015 h 3162102"/>
              <a:gd name="connsiteX11" fmla="*/ 3446600 w 5128956"/>
              <a:gd name="connsiteY11" fmla="*/ 40118 h 3162102"/>
              <a:gd name="connsiteX12" fmla="*/ 3414703 w 5128956"/>
              <a:gd name="connsiteY12" fmla="*/ 465420 h 3162102"/>
              <a:gd name="connsiteX13" fmla="*/ 3648620 w 5128956"/>
              <a:gd name="connsiteY13" fmla="*/ 816293 h 3162102"/>
              <a:gd name="connsiteX14" fmla="*/ 3340274 w 5128956"/>
              <a:gd name="connsiteY14" fmla="*/ 1199068 h 3162102"/>
              <a:gd name="connsiteX15" fmla="*/ 3159521 w 5128956"/>
              <a:gd name="connsiteY15" fmla="*/ 1486145 h 3162102"/>
              <a:gd name="connsiteX16" fmla="*/ 3393438 w 5128956"/>
              <a:gd name="connsiteY16" fmla="*/ 2017773 h 3162102"/>
              <a:gd name="connsiteX17" fmla="*/ 3648619 w 5128956"/>
              <a:gd name="connsiteY17" fmla="*/ 2336750 h 3162102"/>
              <a:gd name="connsiteX18" fmla="*/ 3935698 w 5128956"/>
              <a:gd name="connsiteY18" fmla="*/ 2474973 h 3162102"/>
              <a:gd name="connsiteX19" fmla="*/ 4233410 w 5128956"/>
              <a:gd name="connsiteY19" fmla="*/ 2241057 h 3162102"/>
              <a:gd name="connsiteX20" fmla="*/ 4616182 w 5128956"/>
              <a:gd name="connsiteY20" fmla="*/ 1868918 h 3162102"/>
              <a:gd name="connsiteX21" fmla="*/ 4839466 w 5128956"/>
              <a:gd name="connsiteY21" fmla="*/ 1656266 h 3162102"/>
              <a:gd name="connsiteX22" fmla="*/ 4988321 w 5128956"/>
              <a:gd name="connsiteY22" fmla="*/ 1656266 h 3162102"/>
              <a:gd name="connsiteX23" fmla="*/ 4881996 w 5128956"/>
              <a:gd name="connsiteY23" fmla="*/ 1815755 h 3162102"/>
              <a:gd name="connsiteX24" fmla="*/ 4584284 w 5128956"/>
              <a:gd name="connsiteY24" fmla="*/ 2060303 h 3162102"/>
              <a:gd name="connsiteX25" fmla="*/ 4244042 w 5128956"/>
              <a:gd name="connsiteY25" fmla="*/ 2368647 h 3162102"/>
              <a:gd name="connsiteX26" fmla="*/ 3955191 w 5128956"/>
              <a:gd name="connsiteY26" fmla="*/ 2653512 h 3162102"/>
              <a:gd name="connsiteX27" fmla="*/ 3581944 w 5128956"/>
              <a:gd name="connsiteY27" fmla="*/ 3051125 h 3162102"/>
              <a:gd name="connsiteX28" fmla="*/ 3190533 w 5128956"/>
              <a:gd name="connsiteY28" fmla="*/ 3162102 h 3162102"/>
              <a:gd name="connsiteX29" fmla="*/ 2829248 w 5128956"/>
              <a:gd name="connsiteY29" fmla="*/ 2251468 h 3162102"/>
              <a:gd name="connsiteX30" fmla="*/ 2378695 w 5128956"/>
              <a:gd name="connsiteY30" fmla="*/ 1409724 h 3162102"/>
              <a:gd name="connsiteX31" fmla="*/ 1854820 w 5128956"/>
              <a:gd name="connsiteY31" fmla="*/ 1152549 h 3162102"/>
              <a:gd name="connsiteX32" fmla="*/ 778495 w 5128956"/>
              <a:gd name="connsiteY32" fmla="*/ 1438299 h 3162102"/>
              <a:gd name="connsiteX33" fmla="*/ 197472 w 5128956"/>
              <a:gd name="connsiteY33" fmla="*/ 2019324 h 3162102"/>
              <a:gd name="connsiteX34" fmla="*/ 16497 w 5128956"/>
              <a:gd name="connsiteY34" fmla="*/ 2857524 h 3162102"/>
              <a:gd name="connsiteX35" fmla="*/ 6973 w 5128956"/>
              <a:gd name="connsiteY35" fmla="*/ 2867049 h 3162102"/>
              <a:gd name="connsiteX0" fmla="*/ 4743716 w 5115664"/>
              <a:gd name="connsiteY0" fmla="*/ 2220844 h 3181374"/>
              <a:gd name="connsiteX1" fmla="*/ 4985662 w 5115664"/>
              <a:gd name="connsiteY1" fmla="*/ 1975243 h 3181374"/>
              <a:gd name="connsiteX2" fmla="*/ 5113253 w 5115664"/>
              <a:gd name="connsiteY2" fmla="*/ 1560573 h 3181374"/>
              <a:gd name="connsiteX3" fmla="*/ 4879336 w 5115664"/>
              <a:gd name="connsiteY3" fmla="*/ 1294759 h 3181374"/>
              <a:gd name="connsiteX4" fmla="*/ 4528462 w 5115664"/>
              <a:gd name="connsiteY4" fmla="*/ 1464880 h 3181374"/>
              <a:gd name="connsiteX5" fmla="*/ 4326443 w 5115664"/>
              <a:gd name="connsiteY5" fmla="*/ 1677532 h 3181374"/>
              <a:gd name="connsiteX6" fmla="*/ 4007467 w 5115664"/>
              <a:gd name="connsiteY6" fmla="*/ 1677532 h 3181374"/>
              <a:gd name="connsiteX7" fmla="*/ 3762918 w 5115664"/>
              <a:gd name="connsiteY7" fmla="*/ 1464880 h 3181374"/>
              <a:gd name="connsiteX8" fmla="*/ 4166955 w 5115664"/>
              <a:gd name="connsiteY8" fmla="*/ 933253 h 3181374"/>
              <a:gd name="connsiteX9" fmla="*/ 4092528 w 5115664"/>
              <a:gd name="connsiteY9" fmla="*/ 582378 h 3181374"/>
              <a:gd name="connsiteX10" fmla="*/ 3720387 w 5115664"/>
              <a:gd name="connsiteY10" fmla="*/ 72015 h 3181374"/>
              <a:gd name="connsiteX11" fmla="*/ 3433308 w 5115664"/>
              <a:gd name="connsiteY11" fmla="*/ 40118 h 3181374"/>
              <a:gd name="connsiteX12" fmla="*/ 3401411 w 5115664"/>
              <a:gd name="connsiteY12" fmla="*/ 465420 h 3181374"/>
              <a:gd name="connsiteX13" fmla="*/ 3635328 w 5115664"/>
              <a:gd name="connsiteY13" fmla="*/ 816293 h 3181374"/>
              <a:gd name="connsiteX14" fmla="*/ 3326982 w 5115664"/>
              <a:gd name="connsiteY14" fmla="*/ 1199068 h 3181374"/>
              <a:gd name="connsiteX15" fmla="*/ 3146229 w 5115664"/>
              <a:gd name="connsiteY15" fmla="*/ 1486145 h 3181374"/>
              <a:gd name="connsiteX16" fmla="*/ 3380146 w 5115664"/>
              <a:gd name="connsiteY16" fmla="*/ 2017773 h 3181374"/>
              <a:gd name="connsiteX17" fmla="*/ 3635327 w 5115664"/>
              <a:gd name="connsiteY17" fmla="*/ 2336750 h 3181374"/>
              <a:gd name="connsiteX18" fmla="*/ 3922406 w 5115664"/>
              <a:gd name="connsiteY18" fmla="*/ 2474973 h 3181374"/>
              <a:gd name="connsiteX19" fmla="*/ 4220118 w 5115664"/>
              <a:gd name="connsiteY19" fmla="*/ 2241057 h 3181374"/>
              <a:gd name="connsiteX20" fmla="*/ 4602890 w 5115664"/>
              <a:gd name="connsiteY20" fmla="*/ 1868918 h 3181374"/>
              <a:gd name="connsiteX21" fmla="*/ 4826174 w 5115664"/>
              <a:gd name="connsiteY21" fmla="*/ 1656266 h 3181374"/>
              <a:gd name="connsiteX22" fmla="*/ 4975029 w 5115664"/>
              <a:gd name="connsiteY22" fmla="*/ 1656266 h 3181374"/>
              <a:gd name="connsiteX23" fmla="*/ 4868704 w 5115664"/>
              <a:gd name="connsiteY23" fmla="*/ 1815755 h 3181374"/>
              <a:gd name="connsiteX24" fmla="*/ 4570992 w 5115664"/>
              <a:gd name="connsiteY24" fmla="*/ 2060303 h 3181374"/>
              <a:gd name="connsiteX25" fmla="*/ 4230750 w 5115664"/>
              <a:gd name="connsiteY25" fmla="*/ 2368647 h 3181374"/>
              <a:gd name="connsiteX26" fmla="*/ 3941899 w 5115664"/>
              <a:gd name="connsiteY26" fmla="*/ 2653512 h 3181374"/>
              <a:gd name="connsiteX27" fmla="*/ 3568652 w 5115664"/>
              <a:gd name="connsiteY27" fmla="*/ 3051125 h 3181374"/>
              <a:gd name="connsiteX28" fmla="*/ 3177241 w 5115664"/>
              <a:gd name="connsiteY28" fmla="*/ 3162102 h 3181374"/>
              <a:gd name="connsiteX29" fmla="*/ 2815956 w 5115664"/>
              <a:gd name="connsiteY29" fmla="*/ 2251468 h 3181374"/>
              <a:gd name="connsiteX30" fmla="*/ 2365403 w 5115664"/>
              <a:gd name="connsiteY30" fmla="*/ 1409724 h 3181374"/>
              <a:gd name="connsiteX31" fmla="*/ 1841528 w 5115664"/>
              <a:gd name="connsiteY31" fmla="*/ 1152549 h 3181374"/>
              <a:gd name="connsiteX32" fmla="*/ 765203 w 5115664"/>
              <a:gd name="connsiteY32" fmla="*/ 1438299 h 3181374"/>
              <a:gd name="connsiteX33" fmla="*/ 184180 w 5115664"/>
              <a:gd name="connsiteY33" fmla="*/ 2019324 h 3181374"/>
              <a:gd name="connsiteX34" fmla="*/ 3205 w 5115664"/>
              <a:gd name="connsiteY34" fmla="*/ 2857524 h 3181374"/>
              <a:gd name="connsiteX35" fmla="*/ 184181 w 5115664"/>
              <a:gd name="connsiteY35" fmla="*/ 3181374 h 3181374"/>
              <a:gd name="connsiteX0" fmla="*/ 4743716 w 5115664"/>
              <a:gd name="connsiteY0" fmla="*/ 2220844 h 3202795"/>
              <a:gd name="connsiteX1" fmla="*/ 4985662 w 5115664"/>
              <a:gd name="connsiteY1" fmla="*/ 1975243 h 3202795"/>
              <a:gd name="connsiteX2" fmla="*/ 5113253 w 5115664"/>
              <a:gd name="connsiteY2" fmla="*/ 1560573 h 3202795"/>
              <a:gd name="connsiteX3" fmla="*/ 4879336 w 5115664"/>
              <a:gd name="connsiteY3" fmla="*/ 1294759 h 3202795"/>
              <a:gd name="connsiteX4" fmla="*/ 4528462 w 5115664"/>
              <a:gd name="connsiteY4" fmla="*/ 1464880 h 3202795"/>
              <a:gd name="connsiteX5" fmla="*/ 4326443 w 5115664"/>
              <a:gd name="connsiteY5" fmla="*/ 1677532 h 3202795"/>
              <a:gd name="connsiteX6" fmla="*/ 4007467 w 5115664"/>
              <a:gd name="connsiteY6" fmla="*/ 1677532 h 3202795"/>
              <a:gd name="connsiteX7" fmla="*/ 3762918 w 5115664"/>
              <a:gd name="connsiteY7" fmla="*/ 1464880 h 3202795"/>
              <a:gd name="connsiteX8" fmla="*/ 4166955 w 5115664"/>
              <a:gd name="connsiteY8" fmla="*/ 933253 h 3202795"/>
              <a:gd name="connsiteX9" fmla="*/ 4092528 w 5115664"/>
              <a:gd name="connsiteY9" fmla="*/ 582378 h 3202795"/>
              <a:gd name="connsiteX10" fmla="*/ 3720387 w 5115664"/>
              <a:gd name="connsiteY10" fmla="*/ 72015 h 3202795"/>
              <a:gd name="connsiteX11" fmla="*/ 3433308 w 5115664"/>
              <a:gd name="connsiteY11" fmla="*/ 40118 h 3202795"/>
              <a:gd name="connsiteX12" fmla="*/ 3401411 w 5115664"/>
              <a:gd name="connsiteY12" fmla="*/ 465420 h 3202795"/>
              <a:gd name="connsiteX13" fmla="*/ 3635328 w 5115664"/>
              <a:gd name="connsiteY13" fmla="*/ 816293 h 3202795"/>
              <a:gd name="connsiteX14" fmla="*/ 3326982 w 5115664"/>
              <a:gd name="connsiteY14" fmla="*/ 1199068 h 3202795"/>
              <a:gd name="connsiteX15" fmla="*/ 3146229 w 5115664"/>
              <a:gd name="connsiteY15" fmla="*/ 1486145 h 3202795"/>
              <a:gd name="connsiteX16" fmla="*/ 3380146 w 5115664"/>
              <a:gd name="connsiteY16" fmla="*/ 2017773 h 3202795"/>
              <a:gd name="connsiteX17" fmla="*/ 3635327 w 5115664"/>
              <a:gd name="connsiteY17" fmla="*/ 2336750 h 3202795"/>
              <a:gd name="connsiteX18" fmla="*/ 3922406 w 5115664"/>
              <a:gd name="connsiteY18" fmla="*/ 2474973 h 3202795"/>
              <a:gd name="connsiteX19" fmla="*/ 4220118 w 5115664"/>
              <a:gd name="connsiteY19" fmla="*/ 2241057 h 3202795"/>
              <a:gd name="connsiteX20" fmla="*/ 4602890 w 5115664"/>
              <a:gd name="connsiteY20" fmla="*/ 1868918 h 3202795"/>
              <a:gd name="connsiteX21" fmla="*/ 4826174 w 5115664"/>
              <a:gd name="connsiteY21" fmla="*/ 1656266 h 3202795"/>
              <a:gd name="connsiteX22" fmla="*/ 4975029 w 5115664"/>
              <a:gd name="connsiteY22" fmla="*/ 1656266 h 3202795"/>
              <a:gd name="connsiteX23" fmla="*/ 4868704 w 5115664"/>
              <a:gd name="connsiteY23" fmla="*/ 1815755 h 3202795"/>
              <a:gd name="connsiteX24" fmla="*/ 4570992 w 5115664"/>
              <a:gd name="connsiteY24" fmla="*/ 2060303 h 3202795"/>
              <a:gd name="connsiteX25" fmla="*/ 4230750 w 5115664"/>
              <a:gd name="connsiteY25" fmla="*/ 2368647 h 3202795"/>
              <a:gd name="connsiteX26" fmla="*/ 3941899 w 5115664"/>
              <a:gd name="connsiteY26" fmla="*/ 2653512 h 3202795"/>
              <a:gd name="connsiteX27" fmla="*/ 3568652 w 5115664"/>
              <a:gd name="connsiteY27" fmla="*/ 3051125 h 3202795"/>
              <a:gd name="connsiteX28" fmla="*/ 3177241 w 5115664"/>
              <a:gd name="connsiteY28" fmla="*/ 3162102 h 3202795"/>
              <a:gd name="connsiteX29" fmla="*/ 2815956 w 5115664"/>
              <a:gd name="connsiteY29" fmla="*/ 2251468 h 3202795"/>
              <a:gd name="connsiteX30" fmla="*/ 2365403 w 5115664"/>
              <a:gd name="connsiteY30" fmla="*/ 1409724 h 3202795"/>
              <a:gd name="connsiteX31" fmla="*/ 1841528 w 5115664"/>
              <a:gd name="connsiteY31" fmla="*/ 1152549 h 3202795"/>
              <a:gd name="connsiteX32" fmla="*/ 765203 w 5115664"/>
              <a:gd name="connsiteY32" fmla="*/ 1438299 h 3202795"/>
              <a:gd name="connsiteX33" fmla="*/ 184180 w 5115664"/>
              <a:gd name="connsiteY33" fmla="*/ 2019324 h 3202795"/>
              <a:gd name="connsiteX34" fmla="*/ 3205 w 5115664"/>
              <a:gd name="connsiteY34" fmla="*/ 2857524 h 3202795"/>
              <a:gd name="connsiteX35" fmla="*/ 184181 w 5115664"/>
              <a:gd name="connsiteY35" fmla="*/ 3181374 h 3202795"/>
              <a:gd name="connsiteX36" fmla="*/ 203231 w 5115664"/>
              <a:gd name="connsiteY36" fmla="*/ 3171849 h 3202795"/>
              <a:gd name="connsiteX0" fmla="*/ 4743716 w 5115664"/>
              <a:gd name="connsiteY0" fmla="*/ 2220844 h 3202795"/>
              <a:gd name="connsiteX1" fmla="*/ 4985662 w 5115664"/>
              <a:gd name="connsiteY1" fmla="*/ 1975243 h 3202795"/>
              <a:gd name="connsiteX2" fmla="*/ 5113253 w 5115664"/>
              <a:gd name="connsiteY2" fmla="*/ 1560573 h 3202795"/>
              <a:gd name="connsiteX3" fmla="*/ 4879336 w 5115664"/>
              <a:gd name="connsiteY3" fmla="*/ 1294759 h 3202795"/>
              <a:gd name="connsiteX4" fmla="*/ 4528462 w 5115664"/>
              <a:gd name="connsiteY4" fmla="*/ 1464880 h 3202795"/>
              <a:gd name="connsiteX5" fmla="*/ 4326443 w 5115664"/>
              <a:gd name="connsiteY5" fmla="*/ 1677532 h 3202795"/>
              <a:gd name="connsiteX6" fmla="*/ 4007467 w 5115664"/>
              <a:gd name="connsiteY6" fmla="*/ 1677532 h 3202795"/>
              <a:gd name="connsiteX7" fmla="*/ 3762918 w 5115664"/>
              <a:gd name="connsiteY7" fmla="*/ 1464880 h 3202795"/>
              <a:gd name="connsiteX8" fmla="*/ 4166955 w 5115664"/>
              <a:gd name="connsiteY8" fmla="*/ 933253 h 3202795"/>
              <a:gd name="connsiteX9" fmla="*/ 4092528 w 5115664"/>
              <a:gd name="connsiteY9" fmla="*/ 582378 h 3202795"/>
              <a:gd name="connsiteX10" fmla="*/ 3720387 w 5115664"/>
              <a:gd name="connsiteY10" fmla="*/ 72015 h 3202795"/>
              <a:gd name="connsiteX11" fmla="*/ 3433308 w 5115664"/>
              <a:gd name="connsiteY11" fmla="*/ 40118 h 3202795"/>
              <a:gd name="connsiteX12" fmla="*/ 3401411 w 5115664"/>
              <a:gd name="connsiteY12" fmla="*/ 465420 h 3202795"/>
              <a:gd name="connsiteX13" fmla="*/ 3635328 w 5115664"/>
              <a:gd name="connsiteY13" fmla="*/ 816293 h 3202795"/>
              <a:gd name="connsiteX14" fmla="*/ 3326982 w 5115664"/>
              <a:gd name="connsiteY14" fmla="*/ 1199068 h 3202795"/>
              <a:gd name="connsiteX15" fmla="*/ 3146229 w 5115664"/>
              <a:gd name="connsiteY15" fmla="*/ 1486145 h 3202795"/>
              <a:gd name="connsiteX16" fmla="*/ 3380146 w 5115664"/>
              <a:gd name="connsiteY16" fmla="*/ 2017773 h 3202795"/>
              <a:gd name="connsiteX17" fmla="*/ 3635327 w 5115664"/>
              <a:gd name="connsiteY17" fmla="*/ 2336750 h 3202795"/>
              <a:gd name="connsiteX18" fmla="*/ 3922406 w 5115664"/>
              <a:gd name="connsiteY18" fmla="*/ 2474973 h 3202795"/>
              <a:gd name="connsiteX19" fmla="*/ 4220118 w 5115664"/>
              <a:gd name="connsiteY19" fmla="*/ 2241057 h 3202795"/>
              <a:gd name="connsiteX20" fmla="*/ 4602890 w 5115664"/>
              <a:gd name="connsiteY20" fmla="*/ 1868918 h 3202795"/>
              <a:gd name="connsiteX21" fmla="*/ 4826174 w 5115664"/>
              <a:gd name="connsiteY21" fmla="*/ 1656266 h 3202795"/>
              <a:gd name="connsiteX22" fmla="*/ 4975029 w 5115664"/>
              <a:gd name="connsiteY22" fmla="*/ 1656266 h 3202795"/>
              <a:gd name="connsiteX23" fmla="*/ 4868704 w 5115664"/>
              <a:gd name="connsiteY23" fmla="*/ 1815755 h 3202795"/>
              <a:gd name="connsiteX24" fmla="*/ 4570992 w 5115664"/>
              <a:gd name="connsiteY24" fmla="*/ 2060303 h 3202795"/>
              <a:gd name="connsiteX25" fmla="*/ 4230750 w 5115664"/>
              <a:gd name="connsiteY25" fmla="*/ 2368647 h 3202795"/>
              <a:gd name="connsiteX26" fmla="*/ 3941899 w 5115664"/>
              <a:gd name="connsiteY26" fmla="*/ 2653512 h 3202795"/>
              <a:gd name="connsiteX27" fmla="*/ 3568652 w 5115664"/>
              <a:gd name="connsiteY27" fmla="*/ 3051125 h 3202795"/>
              <a:gd name="connsiteX28" fmla="*/ 3177241 w 5115664"/>
              <a:gd name="connsiteY28" fmla="*/ 3162102 h 3202795"/>
              <a:gd name="connsiteX29" fmla="*/ 2815956 w 5115664"/>
              <a:gd name="connsiteY29" fmla="*/ 2251468 h 3202795"/>
              <a:gd name="connsiteX30" fmla="*/ 2365403 w 5115664"/>
              <a:gd name="connsiteY30" fmla="*/ 1409724 h 3202795"/>
              <a:gd name="connsiteX31" fmla="*/ 1841528 w 5115664"/>
              <a:gd name="connsiteY31" fmla="*/ 1152549 h 3202795"/>
              <a:gd name="connsiteX32" fmla="*/ 765203 w 5115664"/>
              <a:gd name="connsiteY32" fmla="*/ 1438299 h 3202795"/>
              <a:gd name="connsiteX33" fmla="*/ 184180 w 5115664"/>
              <a:gd name="connsiteY33" fmla="*/ 2019324 h 3202795"/>
              <a:gd name="connsiteX34" fmla="*/ 3205 w 5115664"/>
              <a:gd name="connsiteY34" fmla="*/ 2857524 h 3202795"/>
              <a:gd name="connsiteX35" fmla="*/ 184181 w 5115664"/>
              <a:gd name="connsiteY35" fmla="*/ 3181374 h 3202795"/>
              <a:gd name="connsiteX36" fmla="*/ 831881 w 5115664"/>
              <a:gd name="connsiteY36" fmla="*/ 3171849 h 3202795"/>
              <a:gd name="connsiteX0" fmla="*/ 4743716 w 5115664"/>
              <a:gd name="connsiteY0" fmla="*/ 2220844 h 3202795"/>
              <a:gd name="connsiteX1" fmla="*/ 4985662 w 5115664"/>
              <a:gd name="connsiteY1" fmla="*/ 1975243 h 3202795"/>
              <a:gd name="connsiteX2" fmla="*/ 5113253 w 5115664"/>
              <a:gd name="connsiteY2" fmla="*/ 1560573 h 3202795"/>
              <a:gd name="connsiteX3" fmla="*/ 4879336 w 5115664"/>
              <a:gd name="connsiteY3" fmla="*/ 1294759 h 3202795"/>
              <a:gd name="connsiteX4" fmla="*/ 4528462 w 5115664"/>
              <a:gd name="connsiteY4" fmla="*/ 1464880 h 3202795"/>
              <a:gd name="connsiteX5" fmla="*/ 4326443 w 5115664"/>
              <a:gd name="connsiteY5" fmla="*/ 1677532 h 3202795"/>
              <a:gd name="connsiteX6" fmla="*/ 4007467 w 5115664"/>
              <a:gd name="connsiteY6" fmla="*/ 1677532 h 3202795"/>
              <a:gd name="connsiteX7" fmla="*/ 3762918 w 5115664"/>
              <a:gd name="connsiteY7" fmla="*/ 1464880 h 3202795"/>
              <a:gd name="connsiteX8" fmla="*/ 4166955 w 5115664"/>
              <a:gd name="connsiteY8" fmla="*/ 933253 h 3202795"/>
              <a:gd name="connsiteX9" fmla="*/ 4092528 w 5115664"/>
              <a:gd name="connsiteY9" fmla="*/ 582378 h 3202795"/>
              <a:gd name="connsiteX10" fmla="*/ 3720387 w 5115664"/>
              <a:gd name="connsiteY10" fmla="*/ 72015 h 3202795"/>
              <a:gd name="connsiteX11" fmla="*/ 3433308 w 5115664"/>
              <a:gd name="connsiteY11" fmla="*/ 40118 h 3202795"/>
              <a:gd name="connsiteX12" fmla="*/ 3401411 w 5115664"/>
              <a:gd name="connsiteY12" fmla="*/ 465420 h 3202795"/>
              <a:gd name="connsiteX13" fmla="*/ 3635328 w 5115664"/>
              <a:gd name="connsiteY13" fmla="*/ 816293 h 3202795"/>
              <a:gd name="connsiteX14" fmla="*/ 3326982 w 5115664"/>
              <a:gd name="connsiteY14" fmla="*/ 1199068 h 3202795"/>
              <a:gd name="connsiteX15" fmla="*/ 3146229 w 5115664"/>
              <a:gd name="connsiteY15" fmla="*/ 1486145 h 3202795"/>
              <a:gd name="connsiteX16" fmla="*/ 3380146 w 5115664"/>
              <a:gd name="connsiteY16" fmla="*/ 2017773 h 3202795"/>
              <a:gd name="connsiteX17" fmla="*/ 3635327 w 5115664"/>
              <a:gd name="connsiteY17" fmla="*/ 2336750 h 3202795"/>
              <a:gd name="connsiteX18" fmla="*/ 3922406 w 5115664"/>
              <a:gd name="connsiteY18" fmla="*/ 2474973 h 3202795"/>
              <a:gd name="connsiteX19" fmla="*/ 4220118 w 5115664"/>
              <a:gd name="connsiteY19" fmla="*/ 2241057 h 3202795"/>
              <a:gd name="connsiteX20" fmla="*/ 4602890 w 5115664"/>
              <a:gd name="connsiteY20" fmla="*/ 1868918 h 3202795"/>
              <a:gd name="connsiteX21" fmla="*/ 4826174 w 5115664"/>
              <a:gd name="connsiteY21" fmla="*/ 1656266 h 3202795"/>
              <a:gd name="connsiteX22" fmla="*/ 4975029 w 5115664"/>
              <a:gd name="connsiteY22" fmla="*/ 1656266 h 3202795"/>
              <a:gd name="connsiteX23" fmla="*/ 4868704 w 5115664"/>
              <a:gd name="connsiteY23" fmla="*/ 1815755 h 3202795"/>
              <a:gd name="connsiteX24" fmla="*/ 4570992 w 5115664"/>
              <a:gd name="connsiteY24" fmla="*/ 2060303 h 3202795"/>
              <a:gd name="connsiteX25" fmla="*/ 4230750 w 5115664"/>
              <a:gd name="connsiteY25" fmla="*/ 2368647 h 3202795"/>
              <a:gd name="connsiteX26" fmla="*/ 3941899 w 5115664"/>
              <a:gd name="connsiteY26" fmla="*/ 2653512 h 3202795"/>
              <a:gd name="connsiteX27" fmla="*/ 3568652 w 5115664"/>
              <a:gd name="connsiteY27" fmla="*/ 3051125 h 3202795"/>
              <a:gd name="connsiteX28" fmla="*/ 3177241 w 5115664"/>
              <a:gd name="connsiteY28" fmla="*/ 3162102 h 3202795"/>
              <a:gd name="connsiteX29" fmla="*/ 2815956 w 5115664"/>
              <a:gd name="connsiteY29" fmla="*/ 2251468 h 3202795"/>
              <a:gd name="connsiteX30" fmla="*/ 2365403 w 5115664"/>
              <a:gd name="connsiteY30" fmla="*/ 1409724 h 3202795"/>
              <a:gd name="connsiteX31" fmla="*/ 1841528 w 5115664"/>
              <a:gd name="connsiteY31" fmla="*/ 1152549 h 3202795"/>
              <a:gd name="connsiteX32" fmla="*/ 765203 w 5115664"/>
              <a:gd name="connsiteY32" fmla="*/ 1438299 h 3202795"/>
              <a:gd name="connsiteX33" fmla="*/ 184180 w 5115664"/>
              <a:gd name="connsiteY33" fmla="*/ 2019324 h 3202795"/>
              <a:gd name="connsiteX34" fmla="*/ 3205 w 5115664"/>
              <a:gd name="connsiteY34" fmla="*/ 2857524 h 3202795"/>
              <a:gd name="connsiteX35" fmla="*/ 184181 w 5115664"/>
              <a:gd name="connsiteY35" fmla="*/ 3181374 h 3202795"/>
              <a:gd name="connsiteX36" fmla="*/ 831881 w 5115664"/>
              <a:gd name="connsiteY36" fmla="*/ 3171849 h 3202795"/>
              <a:gd name="connsiteX37" fmla="*/ 850931 w 5115664"/>
              <a:gd name="connsiteY37" fmla="*/ 3171849 h 3202795"/>
              <a:gd name="connsiteX0" fmla="*/ 4743716 w 5115664"/>
              <a:gd name="connsiteY0" fmla="*/ 2220844 h 3371874"/>
              <a:gd name="connsiteX1" fmla="*/ 4985662 w 5115664"/>
              <a:gd name="connsiteY1" fmla="*/ 1975243 h 3371874"/>
              <a:gd name="connsiteX2" fmla="*/ 5113253 w 5115664"/>
              <a:gd name="connsiteY2" fmla="*/ 1560573 h 3371874"/>
              <a:gd name="connsiteX3" fmla="*/ 4879336 w 5115664"/>
              <a:gd name="connsiteY3" fmla="*/ 1294759 h 3371874"/>
              <a:gd name="connsiteX4" fmla="*/ 4528462 w 5115664"/>
              <a:gd name="connsiteY4" fmla="*/ 1464880 h 3371874"/>
              <a:gd name="connsiteX5" fmla="*/ 4326443 w 5115664"/>
              <a:gd name="connsiteY5" fmla="*/ 1677532 h 3371874"/>
              <a:gd name="connsiteX6" fmla="*/ 4007467 w 5115664"/>
              <a:gd name="connsiteY6" fmla="*/ 1677532 h 3371874"/>
              <a:gd name="connsiteX7" fmla="*/ 3762918 w 5115664"/>
              <a:gd name="connsiteY7" fmla="*/ 1464880 h 3371874"/>
              <a:gd name="connsiteX8" fmla="*/ 4166955 w 5115664"/>
              <a:gd name="connsiteY8" fmla="*/ 933253 h 3371874"/>
              <a:gd name="connsiteX9" fmla="*/ 4092528 w 5115664"/>
              <a:gd name="connsiteY9" fmla="*/ 582378 h 3371874"/>
              <a:gd name="connsiteX10" fmla="*/ 3720387 w 5115664"/>
              <a:gd name="connsiteY10" fmla="*/ 72015 h 3371874"/>
              <a:gd name="connsiteX11" fmla="*/ 3433308 w 5115664"/>
              <a:gd name="connsiteY11" fmla="*/ 40118 h 3371874"/>
              <a:gd name="connsiteX12" fmla="*/ 3401411 w 5115664"/>
              <a:gd name="connsiteY12" fmla="*/ 465420 h 3371874"/>
              <a:gd name="connsiteX13" fmla="*/ 3635328 w 5115664"/>
              <a:gd name="connsiteY13" fmla="*/ 816293 h 3371874"/>
              <a:gd name="connsiteX14" fmla="*/ 3326982 w 5115664"/>
              <a:gd name="connsiteY14" fmla="*/ 1199068 h 3371874"/>
              <a:gd name="connsiteX15" fmla="*/ 3146229 w 5115664"/>
              <a:gd name="connsiteY15" fmla="*/ 1486145 h 3371874"/>
              <a:gd name="connsiteX16" fmla="*/ 3380146 w 5115664"/>
              <a:gd name="connsiteY16" fmla="*/ 2017773 h 3371874"/>
              <a:gd name="connsiteX17" fmla="*/ 3635327 w 5115664"/>
              <a:gd name="connsiteY17" fmla="*/ 2336750 h 3371874"/>
              <a:gd name="connsiteX18" fmla="*/ 3922406 w 5115664"/>
              <a:gd name="connsiteY18" fmla="*/ 2474973 h 3371874"/>
              <a:gd name="connsiteX19" fmla="*/ 4220118 w 5115664"/>
              <a:gd name="connsiteY19" fmla="*/ 2241057 h 3371874"/>
              <a:gd name="connsiteX20" fmla="*/ 4602890 w 5115664"/>
              <a:gd name="connsiteY20" fmla="*/ 1868918 h 3371874"/>
              <a:gd name="connsiteX21" fmla="*/ 4826174 w 5115664"/>
              <a:gd name="connsiteY21" fmla="*/ 1656266 h 3371874"/>
              <a:gd name="connsiteX22" fmla="*/ 4975029 w 5115664"/>
              <a:gd name="connsiteY22" fmla="*/ 1656266 h 3371874"/>
              <a:gd name="connsiteX23" fmla="*/ 4868704 w 5115664"/>
              <a:gd name="connsiteY23" fmla="*/ 1815755 h 3371874"/>
              <a:gd name="connsiteX24" fmla="*/ 4570992 w 5115664"/>
              <a:gd name="connsiteY24" fmla="*/ 2060303 h 3371874"/>
              <a:gd name="connsiteX25" fmla="*/ 4230750 w 5115664"/>
              <a:gd name="connsiteY25" fmla="*/ 2368647 h 3371874"/>
              <a:gd name="connsiteX26" fmla="*/ 3941899 w 5115664"/>
              <a:gd name="connsiteY26" fmla="*/ 2653512 h 3371874"/>
              <a:gd name="connsiteX27" fmla="*/ 3568652 w 5115664"/>
              <a:gd name="connsiteY27" fmla="*/ 3051125 h 3371874"/>
              <a:gd name="connsiteX28" fmla="*/ 3177241 w 5115664"/>
              <a:gd name="connsiteY28" fmla="*/ 3162102 h 3371874"/>
              <a:gd name="connsiteX29" fmla="*/ 2815956 w 5115664"/>
              <a:gd name="connsiteY29" fmla="*/ 2251468 h 3371874"/>
              <a:gd name="connsiteX30" fmla="*/ 2365403 w 5115664"/>
              <a:gd name="connsiteY30" fmla="*/ 1409724 h 3371874"/>
              <a:gd name="connsiteX31" fmla="*/ 1841528 w 5115664"/>
              <a:gd name="connsiteY31" fmla="*/ 1152549 h 3371874"/>
              <a:gd name="connsiteX32" fmla="*/ 765203 w 5115664"/>
              <a:gd name="connsiteY32" fmla="*/ 1438299 h 3371874"/>
              <a:gd name="connsiteX33" fmla="*/ 184180 w 5115664"/>
              <a:gd name="connsiteY33" fmla="*/ 2019324 h 3371874"/>
              <a:gd name="connsiteX34" fmla="*/ 3205 w 5115664"/>
              <a:gd name="connsiteY34" fmla="*/ 2857524 h 3371874"/>
              <a:gd name="connsiteX35" fmla="*/ 184181 w 5115664"/>
              <a:gd name="connsiteY35" fmla="*/ 3181374 h 3371874"/>
              <a:gd name="connsiteX36" fmla="*/ 831881 w 5115664"/>
              <a:gd name="connsiteY36" fmla="*/ 3171849 h 3371874"/>
              <a:gd name="connsiteX37" fmla="*/ 1231931 w 5115664"/>
              <a:gd name="connsiteY37" fmla="*/ 3371874 h 3371874"/>
              <a:gd name="connsiteX0" fmla="*/ 4743716 w 5115664"/>
              <a:gd name="connsiteY0" fmla="*/ 2220844 h 3386690"/>
              <a:gd name="connsiteX1" fmla="*/ 4985662 w 5115664"/>
              <a:gd name="connsiteY1" fmla="*/ 1975243 h 3386690"/>
              <a:gd name="connsiteX2" fmla="*/ 5113253 w 5115664"/>
              <a:gd name="connsiteY2" fmla="*/ 1560573 h 3386690"/>
              <a:gd name="connsiteX3" fmla="*/ 4879336 w 5115664"/>
              <a:gd name="connsiteY3" fmla="*/ 1294759 h 3386690"/>
              <a:gd name="connsiteX4" fmla="*/ 4528462 w 5115664"/>
              <a:gd name="connsiteY4" fmla="*/ 1464880 h 3386690"/>
              <a:gd name="connsiteX5" fmla="*/ 4326443 w 5115664"/>
              <a:gd name="connsiteY5" fmla="*/ 1677532 h 3386690"/>
              <a:gd name="connsiteX6" fmla="*/ 4007467 w 5115664"/>
              <a:gd name="connsiteY6" fmla="*/ 1677532 h 3386690"/>
              <a:gd name="connsiteX7" fmla="*/ 3762918 w 5115664"/>
              <a:gd name="connsiteY7" fmla="*/ 1464880 h 3386690"/>
              <a:gd name="connsiteX8" fmla="*/ 4166955 w 5115664"/>
              <a:gd name="connsiteY8" fmla="*/ 933253 h 3386690"/>
              <a:gd name="connsiteX9" fmla="*/ 4092528 w 5115664"/>
              <a:gd name="connsiteY9" fmla="*/ 582378 h 3386690"/>
              <a:gd name="connsiteX10" fmla="*/ 3720387 w 5115664"/>
              <a:gd name="connsiteY10" fmla="*/ 72015 h 3386690"/>
              <a:gd name="connsiteX11" fmla="*/ 3433308 w 5115664"/>
              <a:gd name="connsiteY11" fmla="*/ 40118 h 3386690"/>
              <a:gd name="connsiteX12" fmla="*/ 3401411 w 5115664"/>
              <a:gd name="connsiteY12" fmla="*/ 465420 h 3386690"/>
              <a:gd name="connsiteX13" fmla="*/ 3635328 w 5115664"/>
              <a:gd name="connsiteY13" fmla="*/ 816293 h 3386690"/>
              <a:gd name="connsiteX14" fmla="*/ 3326982 w 5115664"/>
              <a:gd name="connsiteY14" fmla="*/ 1199068 h 3386690"/>
              <a:gd name="connsiteX15" fmla="*/ 3146229 w 5115664"/>
              <a:gd name="connsiteY15" fmla="*/ 1486145 h 3386690"/>
              <a:gd name="connsiteX16" fmla="*/ 3380146 w 5115664"/>
              <a:gd name="connsiteY16" fmla="*/ 2017773 h 3386690"/>
              <a:gd name="connsiteX17" fmla="*/ 3635327 w 5115664"/>
              <a:gd name="connsiteY17" fmla="*/ 2336750 h 3386690"/>
              <a:gd name="connsiteX18" fmla="*/ 3922406 w 5115664"/>
              <a:gd name="connsiteY18" fmla="*/ 2474973 h 3386690"/>
              <a:gd name="connsiteX19" fmla="*/ 4220118 w 5115664"/>
              <a:gd name="connsiteY19" fmla="*/ 2241057 h 3386690"/>
              <a:gd name="connsiteX20" fmla="*/ 4602890 w 5115664"/>
              <a:gd name="connsiteY20" fmla="*/ 1868918 h 3386690"/>
              <a:gd name="connsiteX21" fmla="*/ 4826174 w 5115664"/>
              <a:gd name="connsiteY21" fmla="*/ 1656266 h 3386690"/>
              <a:gd name="connsiteX22" fmla="*/ 4975029 w 5115664"/>
              <a:gd name="connsiteY22" fmla="*/ 1656266 h 3386690"/>
              <a:gd name="connsiteX23" fmla="*/ 4868704 w 5115664"/>
              <a:gd name="connsiteY23" fmla="*/ 1815755 h 3386690"/>
              <a:gd name="connsiteX24" fmla="*/ 4570992 w 5115664"/>
              <a:gd name="connsiteY24" fmla="*/ 2060303 h 3386690"/>
              <a:gd name="connsiteX25" fmla="*/ 4230750 w 5115664"/>
              <a:gd name="connsiteY25" fmla="*/ 2368647 h 3386690"/>
              <a:gd name="connsiteX26" fmla="*/ 3941899 w 5115664"/>
              <a:gd name="connsiteY26" fmla="*/ 2653512 h 3386690"/>
              <a:gd name="connsiteX27" fmla="*/ 3568652 w 5115664"/>
              <a:gd name="connsiteY27" fmla="*/ 3051125 h 3386690"/>
              <a:gd name="connsiteX28" fmla="*/ 3177241 w 5115664"/>
              <a:gd name="connsiteY28" fmla="*/ 3162102 h 3386690"/>
              <a:gd name="connsiteX29" fmla="*/ 2815956 w 5115664"/>
              <a:gd name="connsiteY29" fmla="*/ 2251468 h 3386690"/>
              <a:gd name="connsiteX30" fmla="*/ 2365403 w 5115664"/>
              <a:gd name="connsiteY30" fmla="*/ 1409724 h 3386690"/>
              <a:gd name="connsiteX31" fmla="*/ 1841528 w 5115664"/>
              <a:gd name="connsiteY31" fmla="*/ 1152549 h 3386690"/>
              <a:gd name="connsiteX32" fmla="*/ 765203 w 5115664"/>
              <a:gd name="connsiteY32" fmla="*/ 1438299 h 3386690"/>
              <a:gd name="connsiteX33" fmla="*/ 184180 w 5115664"/>
              <a:gd name="connsiteY33" fmla="*/ 2019324 h 3386690"/>
              <a:gd name="connsiteX34" fmla="*/ 3205 w 5115664"/>
              <a:gd name="connsiteY34" fmla="*/ 2857524 h 3386690"/>
              <a:gd name="connsiteX35" fmla="*/ 184181 w 5115664"/>
              <a:gd name="connsiteY35" fmla="*/ 3181374 h 3386690"/>
              <a:gd name="connsiteX36" fmla="*/ 831881 w 5115664"/>
              <a:gd name="connsiteY36" fmla="*/ 3171849 h 3386690"/>
              <a:gd name="connsiteX37" fmla="*/ 1231931 w 5115664"/>
              <a:gd name="connsiteY37" fmla="*/ 3371874 h 3386690"/>
              <a:gd name="connsiteX38" fmla="*/ 1222406 w 5115664"/>
              <a:gd name="connsiteY38" fmla="*/ 3371873 h 3386690"/>
              <a:gd name="connsiteX0" fmla="*/ 4743716 w 5115664"/>
              <a:gd name="connsiteY0" fmla="*/ 2220844 h 3848123"/>
              <a:gd name="connsiteX1" fmla="*/ 4985662 w 5115664"/>
              <a:gd name="connsiteY1" fmla="*/ 1975243 h 3848123"/>
              <a:gd name="connsiteX2" fmla="*/ 5113253 w 5115664"/>
              <a:gd name="connsiteY2" fmla="*/ 1560573 h 3848123"/>
              <a:gd name="connsiteX3" fmla="*/ 4879336 w 5115664"/>
              <a:gd name="connsiteY3" fmla="*/ 1294759 h 3848123"/>
              <a:gd name="connsiteX4" fmla="*/ 4528462 w 5115664"/>
              <a:gd name="connsiteY4" fmla="*/ 1464880 h 3848123"/>
              <a:gd name="connsiteX5" fmla="*/ 4326443 w 5115664"/>
              <a:gd name="connsiteY5" fmla="*/ 1677532 h 3848123"/>
              <a:gd name="connsiteX6" fmla="*/ 4007467 w 5115664"/>
              <a:gd name="connsiteY6" fmla="*/ 1677532 h 3848123"/>
              <a:gd name="connsiteX7" fmla="*/ 3762918 w 5115664"/>
              <a:gd name="connsiteY7" fmla="*/ 1464880 h 3848123"/>
              <a:gd name="connsiteX8" fmla="*/ 4166955 w 5115664"/>
              <a:gd name="connsiteY8" fmla="*/ 933253 h 3848123"/>
              <a:gd name="connsiteX9" fmla="*/ 4092528 w 5115664"/>
              <a:gd name="connsiteY9" fmla="*/ 582378 h 3848123"/>
              <a:gd name="connsiteX10" fmla="*/ 3720387 w 5115664"/>
              <a:gd name="connsiteY10" fmla="*/ 72015 h 3848123"/>
              <a:gd name="connsiteX11" fmla="*/ 3433308 w 5115664"/>
              <a:gd name="connsiteY11" fmla="*/ 40118 h 3848123"/>
              <a:gd name="connsiteX12" fmla="*/ 3401411 w 5115664"/>
              <a:gd name="connsiteY12" fmla="*/ 465420 h 3848123"/>
              <a:gd name="connsiteX13" fmla="*/ 3635328 w 5115664"/>
              <a:gd name="connsiteY13" fmla="*/ 816293 h 3848123"/>
              <a:gd name="connsiteX14" fmla="*/ 3326982 w 5115664"/>
              <a:gd name="connsiteY14" fmla="*/ 1199068 h 3848123"/>
              <a:gd name="connsiteX15" fmla="*/ 3146229 w 5115664"/>
              <a:gd name="connsiteY15" fmla="*/ 1486145 h 3848123"/>
              <a:gd name="connsiteX16" fmla="*/ 3380146 w 5115664"/>
              <a:gd name="connsiteY16" fmla="*/ 2017773 h 3848123"/>
              <a:gd name="connsiteX17" fmla="*/ 3635327 w 5115664"/>
              <a:gd name="connsiteY17" fmla="*/ 2336750 h 3848123"/>
              <a:gd name="connsiteX18" fmla="*/ 3922406 w 5115664"/>
              <a:gd name="connsiteY18" fmla="*/ 2474973 h 3848123"/>
              <a:gd name="connsiteX19" fmla="*/ 4220118 w 5115664"/>
              <a:gd name="connsiteY19" fmla="*/ 2241057 h 3848123"/>
              <a:gd name="connsiteX20" fmla="*/ 4602890 w 5115664"/>
              <a:gd name="connsiteY20" fmla="*/ 1868918 h 3848123"/>
              <a:gd name="connsiteX21" fmla="*/ 4826174 w 5115664"/>
              <a:gd name="connsiteY21" fmla="*/ 1656266 h 3848123"/>
              <a:gd name="connsiteX22" fmla="*/ 4975029 w 5115664"/>
              <a:gd name="connsiteY22" fmla="*/ 1656266 h 3848123"/>
              <a:gd name="connsiteX23" fmla="*/ 4868704 w 5115664"/>
              <a:gd name="connsiteY23" fmla="*/ 1815755 h 3848123"/>
              <a:gd name="connsiteX24" fmla="*/ 4570992 w 5115664"/>
              <a:gd name="connsiteY24" fmla="*/ 2060303 h 3848123"/>
              <a:gd name="connsiteX25" fmla="*/ 4230750 w 5115664"/>
              <a:gd name="connsiteY25" fmla="*/ 2368647 h 3848123"/>
              <a:gd name="connsiteX26" fmla="*/ 3941899 w 5115664"/>
              <a:gd name="connsiteY26" fmla="*/ 2653512 h 3848123"/>
              <a:gd name="connsiteX27" fmla="*/ 3568652 w 5115664"/>
              <a:gd name="connsiteY27" fmla="*/ 3051125 h 3848123"/>
              <a:gd name="connsiteX28" fmla="*/ 3177241 w 5115664"/>
              <a:gd name="connsiteY28" fmla="*/ 3162102 h 3848123"/>
              <a:gd name="connsiteX29" fmla="*/ 2815956 w 5115664"/>
              <a:gd name="connsiteY29" fmla="*/ 2251468 h 3848123"/>
              <a:gd name="connsiteX30" fmla="*/ 2365403 w 5115664"/>
              <a:gd name="connsiteY30" fmla="*/ 1409724 h 3848123"/>
              <a:gd name="connsiteX31" fmla="*/ 1841528 w 5115664"/>
              <a:gd name="connsiteY31" fmla="*/ 1152549 h 3848123"/>
              <a:gd name="connsiteX32" fmla="*/ 765203 w 5115664"/>
              <a:gd name="connsiteY32" fmla="*/ 1438299 h 3848123"/>
              <a:gd name="connsiteX33" fmla="*/ 184180 w 5115664"/>
              <a:gd name="connsiteY33" fmla="*/ 2019324 h 3848123"/>
              <a:gd name="connsiteX34" fmla="*/ 3205 w 5115664"/>
              <a:gd name="connsiteY34" fmla="*/ 2857524 h 3848123"/>
              <a:gd name="connsiteX35" fmla="*/ 184181 w 5115664"/>
              <a:gd name="connsiteY35" fmla="*/ 3181374 h 3848123"/>
              <a:gd name="connsiteX36" fmla="*/ 831881 w 5115664"/>
              <a:gd name="connsiteY36" fmla="*/ 3171849 h 3848123"/>
              <a:gd name="connsiteX37" fmla="*/ 1231931 w 5115664"/>
              <a:gd name="connsiteY37" fmla="*/ 3371874 h 3848123"/>
              <a:gd name="connsiteX38" fmla="*/ 1136681 w 5115664"/>
              <a:gd name="connsiteY38" fmla="*/ 3848123 h 3848123"/>
              <a:gd name="connsiteX0" fmla="*/ 4743716 w 5115664"/>
              <a:gd name="connsiteY0" fmla="*/ 2220844 h 3848123"/>
              <a:gd name="connsiteX1" fmla="*/ 4985662 w 5115664"/>
              <a:gd name="connsiteY1" fmla="*/ 1975243 h 3848123"/>
              <a:gd name="connsiteX2" fmla="*/ 5113253 w 5115664"/>
              <a:gd name="connsiteY2" fmla="*/ 1560573 h 3848123"/>
              <a:gd name="connsiteX3" fmla="*/ 4879336 w 5115664"/>
              <a:gd name="connsiteY3" fmla="*/ 1294759 h 3848123"/>
              <a:gd name="connsiteX4" fmla="*/ 4528462 w 5115664"/>
              <a:gd name="connsiteY4" fmla="*/ 1464880 h 3848123"/>
              <a:gd name="connsiteX5" fmla="*/ 4326443 w 5115664"/>
              <a:gd name="connsiteY5" fmla="*/ 1677532 h 3848123"/>
              <a:gd name="connsiteX6" fmla="*/ 4007467 w 5115664"/>
              <a:gd name="connsiteY6" fmla="*/ 1677532 h 3848123"/>
              <a:gd name="connsiteX7" fmla="*/ 3762918 w 5115664"/>
              <a:gd name="connsiteY7" fmla="*/ 1464880 h 3848123"/>
              <a:gd name="connsiteX8" fmla="*/ 4166955 w 5115664"/>
              <a:gd name="connsiteY8" fmla="*/ 933253 h 3848123"/>
              <a:gd name="connsiteX9" fmla="*/ 4092528 w 5115664"/>
              <a:gd name="connsiteY9" fmla="*/ 582378 h 3848123"/>
              <a:gd name="connsiteX10" fmla="*/ 3720387 w 5115664"/>
              <a:gd name="connsiteY10" fmla="*/ 72015 h 3848123"/>
              <a:gd name="connsiteX11" fmla="*/ 3433308 w 5115664"/>
              <a:gd name="connsiteY11" fmla="*/ 40118 h 3848123"/>
              <a:gd name="connsiteX12" fmla="*/ 3401411 w 5115664"/>
              <a:gd name="connsiteY12" fmla="*/ 465420 h 3848123"/>
              <a:gd name="connsiteX13" fmla="*/ 3635328 w 5115664"/>
              <a:gd name="connsiteY13" fmla="*/ 816293 h 3848123"/>
              <a:gd name="connsiteX14" fmla="*/ 3326982 w 5115664"/>
              <a:gd name="connsiteY14" fmla="*/ 1199068 h 3848123"/>
              <a:gd name="connsiteX15" fmla="*/ 3146229 w 5115664"/>
              <a:gd name="connsiteY15" fmla="*/ 1486145 h 3848123"/>
              <a:gd name="connsiteX16" fmla="*/ 3380146 w 5115664"/>
              <a:gd name="connsiteY16" fmla="*/ 2017773 h 3848123"/>
              <a:gd name="connsiteX17" fmla="*/ 3635327 w 5115664"/>
              <a:gd name="connsiteY17" fmla="*/ 2336750 h 3848123"/>
              <a:gd name="connsiteX18" fmla="*/ 3922406 w 5115664"/>
              <a:gd name="connsiteY18" fmla="*/ 2474973 h 3848123"/>
              <a:gd name="connsiteX19" fmla="*/ 4220118 w 5115664"/>
              <a:gd name="connsiteY19" fmla="*/ 2241057 h 3848123"/>
              <a:gd name="connsiteX20" fmla="*/ 4602890 w 5115664"/>
              <a:gd name="connsiteY20" fmla="*/ 1868918 h 3848123"/>
              <a:gd name="connsiteX21" fmla="*/ 4826174 w 5115664"/>
              <a:gd name="connsiteY21" fmla="*/ 1656266 h 3848123"/>
              <a:gd name="connsiteX22" fmla="*/ 4975029 w 5115664"/>
              <a:gd name="connsiteY22" fmla="*/ 1656266 h 3848123"/>
              <a:gd name="connsiteX23" fmla="*/ 4868704 w 5115664"/>
              <a:gd name="connsiteY23" fmla="*/ 1815755 h 3848123"/>
              <a:gd name="connsiteX24" fmla="*/ 4570992 w 5115664"/>
              <a:gd name="connsiteY24" fmla="*/ 2060303 h 3848123"/>
              <a:gd name="connsiteX25" fmla="*/ 4230750 w 5115664"/>
              <a:gd name="connsiteY25" fmla="*/ 2368647 h 3848123"/>
              <a:gd name="connsiteX26" fmla="*/ 3941899 w 5115664"/>
              <a:gd name="connsiteY26" fmla="*/ 2653512 h 3848123"/>
              <a:gd name="connsiteX27" fmla="*/ 3568652 w 5115664"/>
              <a:gd name="connsiteY27" fmla="*/ 3051125 h 3848123"/>
              <a:gd name="connsiteX28" fmla="*/ 3177241 w 5115664"/>
              <a:gd name="connsiteY28" fmla="*/ 3162102 h 3848123"/>
              <a:gd name="connsiteX29" fmla="*/ 2815956 w 5115664"/>
              <a:gd name="connsiteY29" fmla="*/ 2251468 h 3848123"/>
              <a:gd name="connsiteX30" fmla="*/ 2365403 w 5115664"/>
              <a:gd name="connsiteY30" fmla="*/ 1409724 h 3848123"/>
              <a:gd name="connsiteX31" fmla="*/ 1841528 w 5115664"/>
              <a:gd name="connsiteY31" fmla="*/ 1152549 h 3848123"/>
              <a:gd name="connsiteX32" fmla="*/ 765203 w 5115664"/>
              <a:gd name="connsiteY32" fmla="*/ 1438299 h 3848123"/>
              <a:gd name="connsiteX33" fmla="*/ 184180 w 5115664"/>
              <a:gd name="connsiteY33" fmla="*/ 2019324 h 3848123"/>
              <a:gd name="connsiteX34" fmla="*/ 3205 w 5115664"/>
              <a:gd name="connsiteY34" fmla="*/ 2857524 h 3848123"/>
              <a:gd name="connsiteX35" fmla="*/ 184181 w 5115664"/>
              <a:gd name="connsiteY35" fmla="*/ 3181374 h 3848123"/>
              <a:gd name="connsiteX36" fmla="*/ 831881 w 5115664"/>
              <a:gd name="connsiteY36" fmla="*/ 3171849 h 3848123"/>
              <a:gd name="connsiteX37" fmla="*/ 1203356 w 5115664"/>
              <a:gd name="connsiteY37" fmla="*/ 3390924 h 3848123"/>
              <a:gd name="connsiteX38" fmla="*/ 1136681 w 5115664"/>
              <a:gd name="connsiteY38" fmla="*/ 3848123 h 3848123"/>
              <a:gd name="connsiteX0" fmla="*/ 4743716 w 5115664"/>
              <a:gd name="connsiteY0" fmla="*/ 2220844 h 3872766"/>
              <a:gd name="connsiteX1" fmla="*/ 4985662 w 5115664"/>
              <a:gd name="connsiteY1" fmla="*/ 1975243 h 3872766"/>
              <a:gd name="connsiteX2" fmla="*/ 5113253 w 5115664"/>
              <a:gd name="connsiteY2" fmla="*/ 1560573 h 3872766"/>
              <a:gd name="connsiteX3" fmla="*/ 4879336 w 5115664"/>
              <a:gd name="connsiteY3" fmla="*/ 1294759 h 3872766"/>
              <a:gd name="connsiteX4" fmla="*/ 4528462 w 5115664"/>
              <a:gd name="connsiteY4" fmla="*/ 1464880 h 3872766"/>
              <a:gd name="connsiteX5" fmla="*/ 4326443 w 5115664"/>
              <a:gd name="connsiteY5" fmla="*/ 1677532 h 3872766"/>
              <a:gd name="connsiteX6" fmla="*/ 4007467 w 5115664"/>
              <a:gd name="connsiteY6" fmla="*/ 1677532 h 3872766"/>
              <a:gd name="connsiteX7" fmla="*/ 3762918 w 5115664"/>
              <a:gd name="connsiteY7" fmla="*/ 1464880 h 3872766"/>
              <a:gd name="connsiteX8" fmla="*/ 4166955 w 5115664"/>
              <a:gd name="connsiteY8" fmla="*/ 933253 h 3872766"/>
              <a:gd name="connsiteX9" fmla="*/ 4092528 w 5115664"/>
              <a:gd name="connsiteY9" fmla="*/ 582378 h 3872766"/>
              <a:gd name="connsiteX10" fmla="*/ 3720387 w 5115664"/>
              <a:gd name="connsiteY10" fmla="*/ 72015 h 3872766"/>
              <a:gd name="connsiteX11" fmla="*/ 3433308 w 5115664"/>
              <a:gd name="connsiteY11" fmla="*/ 40118 h 3872766"/>
              <a:gd name="connsiteX12" fmla="*/ 3401411 w 5115664"/>
              <a:gd name="connsiteY12" fmla="*/ 465420 h 3872766"/>
              <a:gd name="connsiteX13" fmla="*/ 3635328 w 5115664"/>
              <a:gd name="connsiteY13" fmla="*/ 816293 h 3872766"/>
              <a:gd name="connsiteX14" fmla="*/ 3326982 w 5115664"/>
              <a:gd name="connsiteY14" fmla="*/ 1199068 h 3872766"/>
              <a:gd name="connsiteX15" fmla="*/ 3146229 w 5115664"/>
              <a:gd name="connsiteY15" fmla="*/ 1486145 h 3872766"/>
              <a:gd name="connsiteX16" fmla="*/ 3380146 w 5115664"/>
              <a:gd name="connsiteY16" fmla="*/ 2017773 h 3872766"/>
              <a:gd name="connsiteX17" fmla="*/ 3635327 w 5115664"/>
              <a:gd name="connsiteY17" fmla="*/ 2336750 h 3872766"/>
              <a:gd name="connsiteX18" fmla="*/ 3922406 w 5115664"/>
              <a:gd name="connsiteY18" fmla="*/ 2474973 h 3872766"/>
              <a:gd name="connsiteX19" fmla="*/ 4220118 w 5115664"/>
              <a:gd name="connsiteY19" fmla="*/ 2241057 h 3872766"/>
              <a:gd name="connsiteX20" fmla="*/ 4602890 w 5115664"/>
              <a:gd name="connsiteY20" fmla="*/ 1868918 h 3872766"/>
              <a:gd name="connsiteX21" fmla="*/ 4826174 w 5115664"/>
              <a:gd name="connsiteY21" fmla="*/ 1656266 h 3872766"/>
              <a:gd name="connsiteX22" fmla="*/ 4975029 w 5115664"/>
              <a:gd name="connsiteY22" fmla="*/ 1656266 h 3872766"/>
              <a:gd name="connsiteX23" fmla="*/ 4868704 w 5115664"/>
              <a:gd name="connsiteY23" fmla="*/ 1815755 h 3872766"/>
              <a:gd name="connsiteX24" fmla="*/ 4570992 w 5115664"/>
              <a:gd name="connsiteY24" fmla="*/ 2060303 h 3872766"/>
              <a:gd name="connsiteX25" fmla="*/ 4230750 w 5115664"/>
              <a:gd name="connsiteY25" fmla="*/ 2368647 h 3872766"/>
              <a:gd name="connsiteX26" fmla="*/ 3941899 w 5115664"/>
              <a:gd name="connsiteY26" fmla="*/ 2653512 h 3872766"/>
              <a:gd name="connsiteX27" fmla="*/ 3568652 w 5115664"/>
              <a:gd name="connsiteY27" fmla="*/ 3051125 h 3872766"/>
              <a:gd name="connsiteX28" fmla="*/ 3177241 w 5115664"/>
              <a:gd name="connsiteY28" fmla="*/ 3162102 h 3872766"/>
              <a:gd name="connsiteX29" fmla="*/ 2815956 w 5115664"/>
              <a:gd name="connsiteY29" fmla="*/ 2251468 h 3872766"/>
              <a:gd name="connsiteX30" fmla="*/ 2365403 w 5115664"/>
              <a:gd name="connsiteY30" fmla="*/ 1409724 h 3872766"/>
              <a:gd name="connsiteX31" fmla="*/ 1841528 w 5115664"/>
              <a:gd name="connsiteY31" fmla="*/ 1152549 h 3872766"/>
              <a:gd name="connsiteX32" fmla="*/ 765203 w 5115664"/>
              <a:gd name="connsiteY32" fmla="*/ 1438299 h 3872766"/>
              <a:gd name="connsiteX33" fmla="*/ 184180 w 5115664"/>
              <a:gd name="connsiteY33" fmla="*/ 2019324 h 3872766"/>
              <a:gd name="connsiteX34" fmla="*/ 3205 w 5115664"/>
              <a:gd name="connsiteY34" fmla="*/ 2857524 h 3872766"/>
              <a:gd name="connsiteX35" fmla="*/ 184181 w 5115664"/>
              <a:gd name="connsiteY35" fmla="*/ 3181374 h 3872766"/>
              <a:gd name="connsiteX36" fmla="*/ 831881 w 5115664"/>
              <a:gd name="connsiteY36" fmla="*/ 3171849 h 3872766"/>
              <a:gd name="connsiteX37" fmla="*/ 1203356 w 5115664"/>
              <a:gd name="connsiteY37" fmla="*/ 3390924 h 3872766"/>
              <a:gd name="connsiteX38" fmla="*/ 1136681 w 5115664"/>
              <a:gd name="connsiteY38" fmla="*/ 3848123 h 3872766"/>
              <a:gd name="connsiteX39" fmla="*/ 1117631 w 5115664"/>
              <a:gd name="connsiteY39" fmla="*/ 3810023 h 3872766"/>
              <a:gd name="connsiteX0" fmla="*/ 4743716 w 5115664"/>
              <a:gd name="connsiteY0" fmla="*/ 2220844 h 4029475"/>
              <a:gd name="connsiteX1" fmla="*/ 4985662 w 5115664"/>
              <a:gd name="connsiteY1" fmla="*/ 1975243 h 4029475"/>
              <a:gd name="connsiteX2" fmla="*/ 5113253 w 5115664"/>
              <a:gd name="connsiteY2" fmla="*/ 1560573 h 4029475"/>
              <a:gd name="connsiteX3" fmla="*/ 4879336 w 5115664"/>
              <a:gd name="connsiteY3" fmla="*/ 1294759 h 4029475"/>
              <a:gd name="connsiteX4" fmla="*/ 4528462 w 5115664"/>
              <a:gd name="connsiteY4" fmla="*/ 1464880 h 4029475"/>
              <a:gd name="connsiteX5" fmla="*/ 4326443 w 5115664"/>
              <a:gd name="connsiteY5" fmla="*/ 1677532 h 4029475"/>
              <a:gd name="connsiteX6" fmla="*/ 4007467 w 5115664"/>
              <a:gd name="connsiteY6" fmla="*/ 1677532 h 4029475"/>
              <a:gd name="connsiteX7" fmla="*/ 3762918 w 5115664"/>
              <a:gd name="connsiteY7" fmla="*/ 1464880 h 4029475"/>
              <a:gd name="connsiteX8" fmla="*/ 4166955 w 5115664"/>
              <a:gd name="connsiteY8" fmla="*/ 933253 h 4029475"/>
              <a:gd name="connsiteX9" fmla="*/ 4092528 w 5115664"/>
              <a:gd name="connsiteY9" fmla="*/ 582378 h 4029475"/>
              <a:gd name="connsiteX10" fmla="*/ 3720387 w 5115664"/>
              <a:gd name="connsiteY10" fmla="*/ 72015 h 4029475"/>
              <a:gd name="connsiteX11" fmla="*/ 3433308 w 5115664"/>
              <a:gd name="connsiteY11" fmla="*/ 40118 h 4029475"/>
              <a:gd name="connsiteX12" fmla="*/ 3401411 w 5115664"/>
              <a:gd name="connsiteY12" fmla="*/ 465420 h 4029475"/>
              <a:gd name="connsiteX13" fmla="*/ 3635328 w 5115664"/>
              <a:gd name="connsiteY13" fmla="*/ 816293 h 4029475"/>
              <a:gd name="connsiteX14" fmla="*/ 3326982 w 5115664"/>
              <a:gd name="connsiteY14" fmla="*/ 1199068 h 4029475"/>
              <a:gd name="connsiteX15" fmla="*/ 3146229 w 5115664"/>
              <a:gd name="connsiteY15" fmla="*/ 1486145 h 4029475"/>
              <a:gd name="connsiteX16" fmla="*/ 3380146 w 5115664"/>
              <a:gd name="connsiteY16" fmla="*/ 2017773 h 4029475"/>
              <a:gd name="connsiteX17" fmla="*/ 3635327 w 5115664"/>
              <a:gd name="connsiteY17" fmla="*/ 2336750 h 4029475"/>
              <a:gd name="connsiteX18" fmla="*/ 3922406 w 5115664"/>
              <a:gd name="connsiteY18" fmla="*/ 2474973 h 4029475"/>
              <a:gd name="connsiteX19" fmla="*/ 4220118 w 5115664"/>
              <a:gd name="connsiteY19" fmla="*/ 2241057 h 4029475"/>
              <a:gd name="connsiteX20" fmla="*/ 4602890 w 5115664"/>
              <a:gd name="connsiteY20" fmla="*/ 1868918 h 4029475"/>
              <a:gd name="connsiteX21" fmla="*/ 4826174 w 5115664"/>
              <a:gd name="connsiteY21" fmla="*/ 1656266 h 4029475"/>
              <a:gd name="connsiteX22" fmla="*/ 4975029 w 5115664"/>
              <a:gd name="connsiteY22" fmla="*/ 1656266 h 4029475"/>
              <a:gd name="connsiteX23" fmla="*/ 4868704 w 5115664"/>
              <a:gd name="connsiteY23" fmla="*/ 1815755 h 4029475"/>
              <a:gd name="connsiteX24" fmla="*/ 4570992 w 5115664"/>
              <a:gd name="connsiteY24" fmla="*/ 2060303 h 4029475"/>
              <a:gd name="connsiteX25" fmla="*/ 4230750 w 5115664"/>
              <a:gd name="connsiteY25" fmla="*/ 2368647 h 4029475"/>
              <a:gd name="connsiteX26" fmla="*/ 3941899 w 5115664"/>
              <a:gd name="connsiteY26" fmla="*/ 2653512 h 4029475"/>
              <a:gd name="connsiteX27" fmla="*/ 3568652 w 5115664"/>
              <a:gd name="connsiteY27" fmla="*/ 3051125 h 4029475"/>
              <a:gd name="connsiteX28" fmla="*/ 3177241 w 5115664"/>
              <a:gd name="connsiteY28" fmla="*/ 3162102 h 4029475"/>
              <a:gd name="connsiteX29" fmla="*/ 2815956 w 5115664"/>
              <a:gd name="connsiteY29" fmla="*/ 2251468 h 4029475"/>
              <a:gd name="connsiteX30" fmla="*/ 2365403 w 5115664"/>
              <a:gd name="connsiteY30" fmla="*/ 1409724 h 4029475"/>
              <a:gd name="connsiteX31" fmla="*/ 1841528 w 5115664"/>
              <a:gd name="connsiteY31" fmla="*/ 1152549 h 4029475"/>
              <a:gd name="connsiteX32" fmla="*/ 765203 w 5115664"/>
              <a:gd name="connsiteY32" fmla="*/ 1438299 h 4029475"/>
              <a:gd name="connsiteX33" fmla="*/ 184180 w 5115664"/>
              <a:gd name="connsiteY33" fmla="*/ 2019324 h 4029475"/>
              <a:gd name="connsiteX34" fmla="*/ 3205 w 5115664"/>
              <a:gd name="connsiteY34" fmla="*/ 2857524 h 4029475"/>
              <a:gd name="connsiteX35" fmla="*/ 184181 w 5115664"/>
              <a:gd name="connsiteY35" fmla="*/ 3181374 h 4029475"/>
              <a:gd name="connsiteX36" fmla="*/ 831881 w 5115664"/>
              <a:gd name="connsiteY36" fmla="*/ 3171849 h 4029475"/>
              <a:gd name="connsiteX37" fmla="*/ 1203356 w 5115664"/>
              <a:gd name="connsiteY37" fmla="*/ 3390924 h 4029475"/>
              <a:gd name="connsiteX38" fmla="*/ 1136681 w 5115664"/>
              <a:gd name="connsiteY38" fmla="*/ 3848123 h 4029475"/>
              <a:gd name="connsiteX39" fmla="*/ 736631 w 5115664"/>
              <a:gd name="connsiteY39" fmla="*/ 4029098 h 4029475"/>
              <a:gd name="connsiteX0" fmla="*/ 4743716 w 5115664"/>
              <a:gd name="connsiteY0" fmla="*/ 2220844 h 4038077"/>
              <a:gd name="connsiteX1" fmla="*/ 4985662 w 5115664"/>
              <a:gd name="connsiteY1" fmla="*/ 1975243 h 4038077"/>
              <a:gd name="connsiteX2" fmla="*/ 5113253 w 5115664"/>
              <a:gd name="connsiteY2" fmla="*/ 1560573 h 4038077"/>
              <a:gd name="connsiteX3" fmla="*/ 4879336 w 5115664"/>
              <a:gd name="connsiteY3" fmla="*/ 1294759 h 4038077"/>
              <a:gd name="connsiteX4" fmla="*/ 4528462 w 5115664"/>
              <a:gd name="connsiteY4" fmla="*/ 1464880 h 4038077"/>
              <a:gd name="connsiteX5" fmla="*/ 4326443 w 5115664"/>
              <a:gd name="connsiteY5" fmla="*/ 1677532 h 4038077"/>
              <a:gd name="connsiteX6" fmla="*/ 4007467 w 5115664"/>
              <a:gd name="connsiteY6" fmla="*/ 1677532 h 4038077"/>
              <a:gd name="connsiteX7" fmla="*/ 3762918 w 5115664"/>
              <a:gd name="connsiteY7" fmla="*/ 1464880 h 4038077"/>
              <a:gd name="connsiteX8" fmla="*/ 4166955 w 5115664"/>
              <a:gd name="connsiteY8" fmla="*/ 933253 h 4038077"/>
              <a:gd name="connsiteX9" fmla="*/ 4092528 w 5115664"/>
              <a:gd name="connsiteY9" fmla="*/ 582378 h 4038077"/>
              <a:gd name="connsiteX10" fmla="*/ 3720387 w 5115664"/>
              <a:gd name="connsiteY10" fmla="*/ 72015 h 4038077"/>
              <a:gd name="connsiteX11" fmla="*/ 3433308 w 5115664"/>
              <a:gd name="connsiteY11" fmla="*/ 40118 h 4038077"/>
              <a:gd name="connsiteX12" fmla="*/ 3401411 w 5115664"/>
              <a:gd name="connsiteY12" fmla="*/ 465420 h 4038077"/>
              <a:gd name="connsiteX13" fmla="*/ 3635328 w 5115664"/>
              <a:gd name="connsiteY13" fmla="*/ 816293 h 4038077"/>
              <a:gd name="connsiteX14" fmla="*/ 3326982 w 5115664"/>
              <a:gd name="connsiteY14" fmla="*/ 1199068 h 4038077"/>
              <a:gd name="connsiteX15" fmla="*/ 3146229 w 5115664"/>
              <a:gd name="connsiteY15" fmla="*/ 1486145 h 4038077"/>
              <a:gd name="connsiteX16" fmla="*/ 3380146 w 5115664"/>
              <a:gd name="connsiteY16" fmla="*/ 2017773 h 4038077"/>
              <a:gd name="connsiteX17" fmla="*/ 3635327 w 5115664"/>
              <a:gd name="connsiteY17" fmla="*/ 2336750 h 4038077"/>
              <a:gd name="connsiteX18" fmla="*/ 3922406 w 5115664"/>
              <a:gd name="connsiteY18" fmla="*/ 2474973 h 4038077"/>
              <a:gd name="connsiteX19" fmla="*/ 4220118 w 5115664"/>
              <a:gd name="connsiteY19" fmla="*/ 2241057 h 4038077"/>
              <a:gd name="connsiteX20" fmla="*/ 4602890 w 5115664"/>
              <a:gd name="connsiteY20" fmla="*/ 1868918 h 4038077"/>
              <a:gd name="connsiteX21" fmla="*/ 4826174 w 5115664"/>
              <a:gd name="connsiteY21" fmla="*/ 1656266 h 4038077"/>
              <a:gd name="connsiteX22" fmla="*/ 4975029 w 5115664"/>
              <a:gd name="connsiteY22" fmla="*/ 1656266 h 4038077"/>
              <a:gd name="connsiteX23" fmla="*/ 4868704 w 5115664"/>
              <a:gd name="connsiteY23" fmla="*/ 1815755 h 4038077"/>
              <a:gd name="connsiteX24" fmla="*/ 4570992 w 5115664"/>
              <a:gd name="connsiteY24" fmla="*/ 2060303 h 4038077"/>
              <a:gd name="connsiteX25" fmla="*/ 4230750 w 5115664"/>
              <a:gd name="connsiteY25" fmla="*/ 2368647 h 4038077"/>
              <a:gd name="connsiteX26" fmla="*/ 3941899 w 5115664"/>
              <a:gd name="connsiteY26" fmla="*/ 2653512 h 4038077"/>
              <a:gd name="connsiteX27" fmla="*/ 3568652 w 5115664"/>
              <a:gd name="connsiteY27" fmla="*/ 3051125 h 4038077"/>
              <a:gd name="connsiteX28" fmla="*/ 3177241 w 5115664"/>
              <a:gd name="connsiteY28" fmla="*/ 3162102 h 4038077"/>
              <a:gd name="connsiteX29" fmla="*/ 2815956 w 5115664"/>
              <a:gd name="connsiteY29" fmla="*/ 2251468 h 4038077"/>
              <a:gd name="connsiteX30" fmla="*/ 2365403 w 5115664"/>
              <a:gd name="connsiteY30" fmla="*/ 1409724 h 4038077"/>
              <a:gd name="connsiteX31" fmla="*/ 1841528 w 5115664"/>
              <a:gd name="connsiteY31" fmla="*/ 1152549 h 4038077"/>
              <a:gd name="connsiteX32" fmla="*/ 765203 w 5115664"/>
              <a:gd name="connsiteY32" fmla="*/ 1438299 h 4038077"/>
              <a:gd name="connsiteX33" fmla="*/ 184180 w 5115664"/>
              <a:gd name="connsiteY33" fmla="*/ 2019324 h 4038077"/>
              <a:gd name="connsiteX34" fmla="*/ 3205 w 5115664"/>
              <a:gd name="connsiteY34" fmla="*/ 2857524 h 4038077"/>
              <a:gd name="connsiteX35" fmla="*/ 184181 w 5115664"/>
              <a:gd name="connsiteY35" fmla="*/ 3181374 h 4038077"/>
              <a:gd name="connsiteX36" fmla="*/ 831881 w 5115664"/>
              <a:gd name="connsiteY36" fmla="*/ 3171849 h 4038077"/>
              <a:gd name="connsiteX37" fmla="*/ 1203356 w 5115664"/>
              <a:gd name="connsiteY37" fmla="*/ 3390924 h 4038077"/>
              <a:gd name="connsiteX38" fmla="*/ 1136681 w 5115664"/>
              <a:gd name="connsiteY38" fmla="*/ 3848123 h 4038077"/>
              <a:gd name="connsiteX39" fmla="*/ 736631 w 5115664"/>
              <a:gd name="connsiteY39" fmla="*/ 4029098 h 4038077"/>
              <a:gd name="connsiteX40" fmla="*/ 717581 w 5115664"/>
              <a:gd name="connsiteY40" fmla="*/ 4010047 h 4038077"/>
              <a:gd name="connsiteX0" fmla="*/ 4743716 w 5115664"/>
              <a:gd name="connsiteY0" fmla="*/ 2220844 h 4032406"/>
              <a:gd name="connsiteX1" fmla="*/ 4985662 w 5115664"/>
              <a:gd name="connsiteY1" fmla="*/ 1975243 h 4032406"/>
              <a:gd name="connsiteX2" fmla="*/ 5113253 w 5115664"/>
              <a:gd name="connsiteY2" fmla="*/ 1560573 h 4032406"/>
              <a:gd name="connsiteX3" fmla="*/ 4879336 w 5115664"/>
              <a:gd name="connsiteY3" fmla="*/ 1294759 h 4032406"/>
              <a:gd name="connsiteX4" fmla="*/ 4528462 w 5115664"/>
              <a:gd name="connsiteY4" fmla="*/ 1464880 h 4032406"/>
              <a:gd name="connsiteX5" fmla="*/ 4326443 w 5115664"/>
              <a:gd name="connsiteY5" fmla="*/ 1677532 h 4032406"/>
              <a:gd name="connsiteX6" fmla="*/ 4007467 w 5115664"/>
              <a:gd name="connsiteY6" fmla="*/ 1677532 h 4032406"/>
              <a:gd name="connsiteX7" fmla="*/ 3762918 w 5115664"/>
              <a:gd name="connsiteY7" fmla="*/ 1464880 h 4032406"/>
              <a:gd name="connsiteX8" fmla="*/ 4166955 w 5115664"/>
              <a:gd name="connsiteY8" fmla="*/ 933253 h 4032406"/>
              <a:gd name="connsiteX9" fmla="*/ 4092528 w 5115664"/>
              <a:gd name="connsiteY9" fmla="*/ 582378 h 4032406"/>
              <a:gd name="connsiteX10" fmla="*/ 3720387 w 5115664"/>
              <a:gd name="connsiteY10" fmla="*/ 72015 h 4032406"/>
              <a:gd name="connsiteX11" fmla="*/ 3433308 w 5115664"/>
              <a:gd name="connsiteY11" fmla="*/ 40118 h 4032406"/>
              <a:gd name="connsiteX12" fmla="*/ 3401411 w 5115664"/>
              <a:gd name="connsiteY12" fmla="*/ 465420 h 4032406"/>
              <a:gd name="connsiteX13" fmla="*/ 3635328 w 5115664"/>
              <a:gd name="connsiteY13" fmla="*/ 816293 h 4032406"/>
              <a:gd name="connsiteX14" fmla="*/ 3326982 w 5115664"/>
              <a:gd name="connsiteY14" fmla="*/ 1199068 h 4032406"/>
              <a:gd name="connsiteX15" fmla="*/ 3146229 w 5115664"/>
              <a:gd name="connsiteY15" fmla="*/ 1486145 h 4032406"/>
              <a:gd name="connsiteX16" fmla="*/ 3380146 w 5115664"/>
              <a:gd name="connsiteY16" fmla="*/ 2017773 h 4032406"/>
              <a:gd name="connsiteX17" fmla="*/ 3635327 w 5115664"/>
              <a:gd name="connsiteY17" fmla="*/ 2336750 h 4032406"/>
              <a:gd name="connsiteX18" fmla="*/ 3922406 w 5115664"/>
              <a:gd name="connsiteY18" fmla="*/ 2474973 h 4032406"/>
              <a:gd name="connsiteX19" fmla="*/ 4220118 w 5115664"/>
              <a:gd name="connsiteY19" fmla="*/ 2241057 h 4032406"/>
              <a:gd name="connsiteX20" fmla="*/ 4602890 w 5115664"/>
              <a:gd name="connsiteY20" fmla="*/ 1868918 h 4032406"/>
              <a:gd name="connsiteX21" fmla="*/ 4826174 w 5115664"/>
              <a:gd name="connsiteY21" fmla="*/ 1656266 h 4032406"/>
              <a:gd name="connsiteX22" fmla="*/ 4975029 w 5115664"/>
              <a:gd name="connsiteY22" fmla="*/ 1656266 h 4032406"/>
              <a:gd name="connsiteX23" fmla="*/ 4868704 w 5115664"/>
              <a:gd name="connsiteY23" fmla="*/ 1815755 h 4032406"/>
              <a:gd name="connsiteX24" fmla="*/ 4570992 w 5115664"/>
              <a:gd name="connsiteY24" fmla="*/ 2060303 h 4032406"/>
              <a:gd name="connsiteX25" fmla="*/ 4230750 w 5115664"/>
              <a:gd name="connsiteY25" fmla="*/ 2368647 h 4032406"/>
              <a:gd name="connsiteX26" fmla="*/ 3941899 w 5115664"/>
              <a:gd name="connsiteY26" fmla="*/ 2653512 h 4032406"/>
              <a:gd name="connsiteX27" fmla="*/ 3568652 w 5115664"/>
              <a:gd name="connsiteY27" fmla="*/ 3051125 h 4032406"/>
              <a:gd name="connsiteX28" fmla="*/ 3177241 w 5115664"/>
              <a:gd name="connsiteY28" fmla="*/ 3162102 h 4032406"/>
              <a:gd name="connsiteX29" fmla="*/ 2815956 w 5115664"/>
              <a:gd name="connsiteY29" fmla="*/ 2251468 h 4032406"/>
              <a:gd name="connsiteX30" fmla="*/ 2365403 w 5115664"/>
              <a:gd name="connsiteY30" fmla="*/ 1409724 h 4032406"/>
              <a:gd name="connsiteX31" fmla="*/ 1841528 w 5115664"/>
              <a:gd name="connsiteY31" fmla="*/ 1152549 h 4032406"/>
              <a:gd name="connsiteX32" fmla="*/ 765203 w 5115664"/>
              <a:gd name="connsiteY32" fmla="*/ 1438299 h 4032406"/>
              <a:gd name="connsiteX33" fmla="*/ 184180 w 5115664"/>
              <a:gd name="connsiteY33" fmla="*/ 2019324 h 4032406"/>
              <a:gd name="connsiteX34" fmla="*/ 3205 w 5115664"/>
              <a:gd name="connsiteY34" fmla="*/ 2857524 h 4032406"/>
              <a:gd name="connsiteX35" fmla="*/ 184181 w 5115664"/>
              <a:gd name="connsiteY35" fmla="*/ 3181374 h 4032406"/>
              <a:gd name="connsiteX36" fmla="*/ 831881 w 5115664"/>
              <a:gd name="connsiteY36" fmla="*/ 3171849 h 4032406"/>
              <a:gd name="connsiteX37" fmla="*/ 1203356 w 5115664"/>
              <a:gd name="connsiteY37" fmla="*/ 3390924 h 4032406"/>
              <a:gd name="connsiteX38" fmla="*/ 1136681 w 5115664"/>
              <a:gd name="connsiteY38" fmla="*/ 3848123 h 4032406"/>
              <a:gd name="connsiteX39" fmla="*/ 736631 w 5115664"/>
              <a:gd name="connsiteY39" fmla="*/ 4029098 h 4032406"/>
              <a:gd name="connsiteX40" fmla="*/ 12731 w 5115664"/>
              <a:gd name="connsiteY40" fmla="*/ 3905272 h 4032406"/>
              <a:gd name="connsiteX0" fmla="*/ 4790411 w 5162359"/>
              <a:gd name="connsiteY0" fmla="*/ 2220844 h 4032406"/>
              <a:gd name="connsiteX1" fmla="*/ 5032357 w 5162359"/>
              <a:gd name="connsiteY1" fmla="*/ 1975243 h 4032406"/>
              <a:gd name="connsiteX2" fmla="*/ 5159948 w 5162359"/>
              <a:gd name="connsiteY2" fmla="*/ 1560573 h 4032406"/>
              <a:gd name="connsiteX3" fmla="*/ 4926031 w 5162359"/>
              <a:gd name="connsiteY3" fmla="*/ 1294759 h 4032406"/>
              <a:gd name="connsiteX4" fmla="*/ 4575157 w 5162359"/>
              <a:gd name="connsiteY4" fmla="*/ 1464880 h 4032406"/>
              <a:gd name="connsiteX5" fmla="*/ 4373138 w 5162359"/>
              <a:gd name="connsiteY5" fmla="*/ 1677532 h 4032406"/>
              <a:gd name="connsiteX6" fmla="*/ 4054162 w 5162359"/>
              <a:gd name="connsiteY6" fmla="*/ 1677532 h 4032406"/>
              <a:gd name="connsiteX7" fmla="*/ 3809613 w 5162359"/>
              <a:gd name="connsiteY7" fmla="*/ 1464880 h 4032406"/>
              <a:gd name="connsiteX8" fmla="*/ 4213650 w 5162359"/>
              <a:gd name="connsiteY8" fmla="*/ 933253 h 4032406"/>
              <a:gd name="connsiteX9" fmla="*/ 4139223 w 5162359"/>
              <a:gd name="connsiteY9" fmla="*/ 582378 h 4032406"/>
              <a:gd name="connsiteX10" fmla="*/ 3767082 w 5162359"/>
              <a:gd name="connsiteY10" fmla="*/ 72015 h 4032406"/>
              <a:gd name="connsiteX11" fmla="*/ 3480003 w 5162359"/>
              <a:gd name="connsiteY11" fmla="*/ 40118 h 4032406"/>
              <a:gd name="connsiteX12" fmla="*/ 3448106 w 5162359"/>
              <a:gd name="connsiteY12" fmla="*/ 465420 h 4032406"/>
              <a:gd name="connsiteX13" fmla="*/ 3682023 w 5162359"/>
              <a:gd name="connsiteY13" fmla="*/ 816293 h 4032406"/>
              <a:gd name="connsiteX14" fmla="*/ 3373677 w 5162359"/>
              <a:gd name="connsiteY14" fmla="*/ 1199068 h 4032406"/>
              <a:gd name="connsiteX15" fmla="*/ 3192924 w 5162359"/>
              <a:gd name="connsiteY15" fmla="*/ 1486145 h 4032406"/>
              <a:gd name="connsiteX16" fmla="*/ 3426841 w 5162359"/>
              <a:gd name="connsiteY16" fmla="*/ 2017773 h 4032406"/>
              <a:gd name="connsiteX17" fmla="*/ 3682022 w 5162359"/>
              <a:gd name="connsiteY17" fmla="*/ 2336750 h 4032406"/>
              <a:gd name="connsiteX18" fmla="*/ 3969101 w 5162359"/>
              <a:gd name="connsiteY18" fmla="*/ 2474973 h 4032406"/>
              <a:gd name="connsiteX19" fmla="*/ 4266813 w 5162359"/>
              <a:gd name="connsiteY19" fmla="*/ 2241057 h 4032406"/>
              <a:gd name="connsiteX20" fmla="*/ 4649585 w 5162359"/>
              <a:gd name="connsiteY20" fmla="*/ 1868918 h 4032406"/>
              <a:gd name="connsiteX21" fmla="*/ 4872869 w 5162359"/>
              <a:gd name="connsiteY21" fmla="*/ 1656266 h 4032406"/>
              <a:gd name="connsiteX22" fmla="*/ 5021724 w 5162359"/>
              <a:gd name="connsiteY22" fmla="*/ 1656266 h 4032406"/>
              <a:gd name="connsiteX23" fmla="*/ 4915399 w 5162359"/>
              <a:gd name="connsiteY23" fmla="*/ 1815755 h 4032406"/>
              <a:gd name="connsiteX24" fmla="*/ 4617687 w 5162359"/>
              <a:gd name="connsiteY24" fmla="*/ 2060303 h 4032406"/>
              <a:gd name="connsiteX25" fmla="*/ 4277445 w 5162359"/>
              <a:gd name="connsiteY25" fmla="*/ 2368647 h 4032406"/>
              <a:gd name="connsiteX26" fmla="*/ 3988594 w 5162359"/>
              <a:gd name="connsiteY26" fmla="*/ 2653512 h 4032406"/>
              <a:gd name="connsiteX27" fmla="*/ 3615347 w 5162359"/>
              <a:gd name="connsiteY27" fmla="*/ 3051125 h 4032406"/>
              <a:gd name="connsiteX28" fmla="*/ 3223936 w 5162359"/>
              <a:gd name="connsiteY28" fmla="*/ 3162102 h 4032406"/>
              <a:gd name="connsiteX29" fmla="*/ 2862651 w 5162359"/>
              <a:gd name="connsiteY29" fmla="*/ 2251468 h 4032406"/>
              <a:gd name="connsiteX30" fmla="*/ 2412098 w 5162359"/>
              <a:gd name="connsiteY30" fmla="*/ 1409724 h 4032406"/>
              <a:gd name="connsiteX31" fmla="*/ 1888223 w 5162359"/>
              <a:gd name="connsiteY31" fmla="*/ 1152549 h 4032406"/>
              <a:gd name="connsiteX32" fmla="*/ 811898 w 5162359"/>
              <a:gd name="connsiteY32" fmla="*/ 1438299 h 4032406"/>
              <a:gd name="connsiteX33" fmla="*/ 230875 w 5162359"/>
              <a:gd name="connsiteY33" fmla="*/ 2019324 h 4032406"/>
              <a:gd name="connsiteX34" fmla="*/ 49900 w 5162359"/>
              <a:gd name="connsiteY34" fmla="*/ 2857524 h 4032406"/>
              <a:gd name="connsiteX35" fmla="*/ 230876 w 5162359"/>
              <a:gd name="connsiteY35" fmla="*/ 3181374 h 4032406"/>
              <a:gd name="connsiteX36" fmla="*/ 878576 w 5162359"/>
              <a:gd name="connsiteY36" fmla="*/ 3171849 h 4032406"/>
              <a:gd name="connsiteX37" fmla="*/ 1250051 w 5162359"/>
              <a:gd name="connsiteY37" fmla="*/ 3390924 h 4032406"/>
              <a:gd name="connsiteX38" fmla="*/ 1183376 w 5162359"/>
              <a:gd name="connsiteY38" fmla="*/ 3848123 h 4032406"/>
              <a:gd name="connsiteX39" fmla="*/ 783326 w 5162359"/>
              <a:gd name="connsiteY39" fmla="*/ 4029098 h 4032406"/>
              <a:gd name="connsiteX40" fmla="*/ 59426 w 5162359"/>
              <a:gd name="connsiteY40" fmla="*/ 3905272 h 4032406"/>
              <a:gd name="connsiteX41" fmla="*/ 40376 w 5162359"/>
              <a:gd name="connsiteY41" fmla="*/ 3886222 h 4032406"/>
              <a:gd name="connsiteX0" fmla="*/ 5007210 w 5379158"/>
              <a:gd name="connsiteY0" fmla="*/ 2220844 h 4032406"/>
              <a:gd name="connsiteX1" fmla="*/ 5249156 w 5379158"/>
              <a:gd name="connsiteY1" fmla="*/ 1975243 h 4032406"/>
              <a:gd name="connsiteX2" fmla="*/ 5376747 w 5379158"/>
              <a:gd name="connsiteY2" fmla="*/ 1560573 h 4032406"/>
              <a:gd name="connsiteX3" fmla="*/ 5142830 w 5379158"/>
              <a:gd name="connsiteY3" fmla="*/ 1294759 h 4032406"/>
              <a:gd name="connsiteX4" fmla="*/ 4791956 w 5379158"/>
              <a:gd name="connsiteY4" fmla="*/ 1464880 h 4032406"/>
              <a:gd name="connsiteX5" fmla="*/ 4589937 w 5379158"/>
              <a:gd name="connsiteY5" fmla="*/ 1677532 h 4032406"/>
              <a:gd name="connsiteX6" fmla="*/ 4270961 w 5379158"/>
              <a:gd name="connsiteY6" fmla="*/ 1677532 h 4032406"/>
              <a:gd name="connsiteX7" fmla="*/ 4026412 w 5379158"/>
              <a:gd name="connsiteY7" fmla="*/ 1464880 h 4032406"/>
              <a:gd name="connsiteX8" fmla="*/ 4430449 w 5379158"/>
              <a:gd name="connsiteY8" fmla="*/ 933253 h 4032406"/>
              <a:gd name="connsiteX9" fmla="*/ 4356022 w 5379158"/>
              <a:gd name="connsiteY9" fmla="*/ 582378 h 4032406"/>
              <a:gd name="connsiteX10" fmla="*/ 3983881 w 5379158"/>
              <a:gd name="connsiteY10" fmla="*/ 72015 h 4032406"/>
              <a:gd name="connsiteX11" fmla="*/ 3696802 w 5379158"/>
              <a:gd name="connsiteY11" fmla="*/ 40118 h 4032406"/>
              <a:gd name="connsiteX12" fmla="*/ 3664905 w 5379158"/>
              <a:gd name="connsiteY12" fmla="*/ 465420 h 4032406"/>
              <a:gd name="connsiteX13" fmla="*/ 3898822 w 5379158"/>
              <a:gd name="connsiteY13" fmla="*/ 816293 h 4032406"/>
              <a:gd name="connsiteX14" fmla="*/ 3590476 w 5379158"/>
              <a:gd name="connsiteY14" fmla="*/ 1199068 h 4032406"/>
              <a:gd name="connsiteX15" fmla="*/ 3409723 w 5379158"/>
              <a:gd name="connsiteY15" fmla="*/ 1486145 h 4032406"/>
              <a:gd name="connsiteX16" fmla="*/ 3643640 w 5379158"/>
              <a:gd name="connsiteY16" fmla="*/ 2017773 h 4032406"/>
              <a:gd name="connsiteX17" fmla="*/ 3898821 w 5379158"/>
              <a:gd name="connsiteY17" fmla="*/ 2336750 h 4032406"/>
              <a:gd name="connsiteX18" fmla="*/ 4185900 w 5379158"/>
              <a:gd name="connsiteY18" fmla="*/ 2474973 h 4032406"/>
              <a:gd name="connsiteX19" fmla="*/ 4483612 w 5379158"/>
              <a:gd name="connsiteY19" fmla="*/ 2241057 h 4032406"/>
              <a:gd name="connsiteX20" fmla="*/ 4866384 w 5379158"/>
              <a:gd name="connsiteY20" fmla="*/ 1868918 h 4032406"/>
              <a:gd name="connsiteX21" fmla="*/ 5089668 w 5379158"/>
              <a:gd name="connsiteY21" fmla="*/ 1656266 h 4032406"/>
              <a:gd name="connsiteX22" fmla="*/ 5238523 w 5379158"/>
              <a:gd name="connsiteY22" fmla="*/ 1656266 h 4032406"/>
              <a:gd name="connsiteX23" fmla="*/ 5132198 w 5379158"/>
              <a:gd name="connsiteY23" fmla="*/ 1815755 h 4032406"/>
              <a:gd name="connsiteX24" fmla="*/ 4834486 w 5379158"/>
              <a:gd name="connsiteY24" fmla="*/ 2060303 h 4032406"/>
              <a:gd name="connsiteX25" fmla="*/ 4494244 w 5379158"/>
              <a:gd name="connsiteY25" fmla="*/ 2368647 h 4032406"/>
              <a:gd name="connsiteX26" fmla="*/ 4205393 w 5379158"/>
              <a:gd name="connsiteY26" fmla="*/ 2653512 h 4032406"/>
              <a:gd name="connsiteX27" fmla="*/ 3832146 w 5379158"/>
              <a:gd name="connsiteY27" fmla="*/ 3051125 h 4032406"/>
              <a:gd name="connsiteX28" fmla="*/ 3440735 w 5379158"/>
              <a:gd name="connsiteY28" fmla="*/ 3162102 h 4032406"/>
              <a:gd name="connsiteX29" fmla="*/ 3079450 w 5379158"/>
              <a:gd name="connsiteY29" fmla="*/ 2251468 h 4032406"/>
              <a:gd name="connsiteX30" fmla="*/ 2628897 w 5379158"/>
              <a:gd name="connsiteY30" fmla="*/ 1409724 h 4032406"/>
              <a:gd name="connsiteX31" fmla="*/ 2105022 w 5379158"/>
              <a:gd name="connsiteY31" fmla="*/ 1152549 h 4032406"/>
              <a:gd name="connsiteX32" fmla="*/ 1028697 w 5379158"/>
              <a:gd name="connsiteY32" fmla="*/ 1438299 h 4032406"/>
              <a:gd name="connsiteX33" fmla="*/ 447674 w 5379158"/>
              <a:gd name="connsiteY33" fmla="*/ 2019324 h 4032406"/>
              <a:gd name="connsiteX34" fmla="*/ 266699 w 5379158"/>
              <a:gd name="connsiteY34" fmla="*/ 2857524 h 4032406"/>
              <a:gd name="connsiteX35" fmla="*/ 447675 w 5379158"/>
              <a:gd name="connsiteY35" fmla="*/ 3181374 h 4032406"/>
              <a:gd name="connsiteX36" fmla="*/ 1095375 w 5379158"/>
              <a:gd name="connsiteY36" fmla="*/ 3171849 h 4032406"/>
              <a:gd name="connsiteX37" fmla="*/ 1466850 w 5379158"/>
              <a:gd name="connsiteY37" fmla="*/ 3390924 h 4032406"/>
              <a:gd name="connsiteX38" fmla="*/ 1400175 w 5379158"/>
              <a:gd name="connsiteY38" fmla="*/ 3848123 h 4032406"/>
              <a:gd name="connsiteX39" fmla="*/ 1000125 w 5379158"/>
              <a:gd name="connsiteY39" fmla="*/ 4029098 h 4032406"/>
              <a:gd name="connsiteX40" fmla="*/ 276225 w 5379158"/>
              <a:gd name="connsiteY40" fmla="*/ 3905272 h 4032406"/>
              <a:gd name="connsiteX41" fmla="*/ 0 w 5379158"/>
              <a:gd name="connsiteY41" fmla="*/ 3943372 h 4032406"/>
              <a:gd name="connsiteX0" fmla="*/ 5030629 w 5402577"/>
              <a:gd name="connsiteY0" fmla="*/ 2220844 h 4032406"/>
              <a:gd name="connsiteX1" fmla="*/ 5272575 w 5402577"/>
              <a:gd name="connsiteY1" fmla="*/ 1975243 h 4032406"/>
              <a:gd name="connsiteX2" fmla="*/ 5400166 w 5402577"/>
              <a:gd name="connsiteY2" fmla="*/ 1560573 h 4032406"/>
              <a:gd name="connsiteX3" fmla="*/ 5166249 w 5402577"/>
              <a:gd name="connsiteY3" fmla="*/ 1294759 h 4032406"/>
              <a:gd name="connsiteX4" fmla="*/ 4815375 w 5402577"/>
              <a:gd name="connsiteY4" fmla="*/ 1464880 h 4032406"/>
              <a:gd name="connsiteX5" fmla="*/ 4613356 w 5402577"/>
              <a:gd name="connsiteY5" fmla="*/ 1677532 h 4032406"/>
              <a:gd name="connsiteX6" fmla="*/ 4294380 w 5402577"/>
              <a:gd name="connsiteY6" fmla="*/ 1677532 h 4032406"/>
              <a:gd name="connsiteX7" fmla="*/ 4049831 w 5402577"/>
              <a:gd name="connsiteY7" fmla="*/ 1464880 h 4032406"/>
              <a:gd name="connsiteX8" fmla="*/ 4453868 w 5402577"/>
              <a:gd name="connsiteY8" fmla="*/ 933253 h 4032406"/>
              <a:gd name="connsiteX9" fmla="*/ 4379441 w 5402577"/>
              <a:gd name="connsiteY9" fmla="*/ 582378 h 4032406"/>
              <a:gd name="connsiteX10" fmla="*/ 4007300 w 5402577"/>
              <a:gd name="connsiteY10" fmla="*/ 72015 h 4032406"/>
              <a:gd name="connsiteX11" fmla="*/ 3720221 w 5402577"/>
              <a:gd name="connsiteY11" fmla="*/ 40118 h 4032406"/>
              <a:gd name="connsiteX12" fmla="*/ 3688324 w 5402577"/>
              <a:gd name="connsiteY12" fmla="*/ 465420 h 4032406"/>
              <a:gd name="connsiteX13" fmla="*/ 3922241 w 5402577"/>
              <a:gd name="connsiteY13" fmla="*/ 816293 h 4032406"/>
              <a:gd name="connsiteX14" fmla="*/ 3613895 w 5402577"/>
              <a:gd name="connsiteY14" fmla="*/ 1199068 h 4032406"/>
              <a:gd name="connsiteX15" fmla="*/ 3433142 w 5402577"/>
              <a:gd name="connsiteY15" fmla="*/ 1486145 h 4032406"/>
              <a:gd name="connsiteX16" fmla="*/ 3667059 w 5402577"/>
              <a:gd name="connsiteY16" fmla="*/ 2017773 h 4032406"/>
              <a:gd name="connsiteX17" fmla="*/ 3922240 w 5402577"/>
              <a:gd name="connsiteY17" fmla="*/ 2336750 h 4032406"/>
              <a:gd name="connsiteX18" fmla="*/ 4209319 w 5402577"/>
              <a:gd name="connsiteY18" fmla="*/ 2474973 h 4032406"/>
              <a:gd name="connsiteX19" fmla="*/ 4507031 w 5402577"/>
              <a:gd name="connsiteY19" fmla="*/ 2241057 h 4032406"/>
              <a:gd name="connsiteX20" fmla="*/ 4889803 w 5402577"/>
              <a:gd name="connsiteY20" fmla="*/ 1868918 h 4032406"/>
              <a:gd name="connsiteX21" fmla="*/ 5113087 w 5402577"/>
              <a:gd name="connsiteY21" fmla="*/ 1656266 h 4032406"/>
              <a:gd name="connsiteX22" fmla="*/ 5261942 w 5402577"/>
              <a:gd name="connsiteY22" fmla="*/ 1656266 h 4032406"/>
              <a:gd name="connsiteX23" fmla="*/ 5155617 w 5402577"/>
              <a:gd name="connsiteY23" fmla="*/ 1815755 h 4032406"/>
              <a:gd name="connsiteX24" fmla="*/ 4857905 w 5402577"/>
              <a:gd name="connsiteY24" fmla="*/ 2060303 h 4032406"/>
              <a:gd name="connsiteX25" fmla="*/ 4517663 w 5402577"/>
              <a:gd name="connsiteY25" fmla="*/ 2368647 h 4032406"/>
              <a:gd name="connsiteX26" fmla="*/ 4228812 w 5402577"/>
              <a:gd name="connsiteY26" fmla="*/ 2653512 h 4032406"/>
              <a:gd name="connsiteX27" fmla="*/ 3855565 w 5402577"/>
              <a:gd name="connsiteY27" fmla="*/ 3051125 h 4032406"/>
              <a:gd name="connsiteX28" fmla="*/ 3464154 w 5402577"/>
              <a:gd name="connsiteY28" fmla="*/ 3162102 h 4032406"/>
              <a:gd name="connsiteX29" fmla="*/ 3102869 w 5402577"/>
              <a:gd name="connsiteY29" fmla="*/ 2251468 h 4032406"/>
              <a:gd name="connsiteX30" fmla="*/ 2652316 w 5402577"/>
              <a:gd name="connsiteY30" fmla="*/ 1409724 h 4032406"/>
              <a:gd name="connsiteX31" fmla="*/ 2128441 w 5402577"/>
              <a:gd name="connsiteY31" fmla="*/ 1152549 h 4032406"/>
              <a:gd name="connsiteX32" fmla="*/ 1052116 w 5402577"/>
              <a:gd name="connsiteY32" fmla="*/ 1438299 h 4032406"/>
              <a:gd name="connsiteX33" fmla="*/ 471093 w 5402577"/>
              <a:gd name="connsiteY33" fmla="*/ 2019324 h 4032406"/>
              <a:gd name="connsiteX34" fmla="*/ 290118 w 5402577"/>
              <a:gd name="connsiteY34" fmla="*/ 2857524 h 4032406"/>
              <a:gd name="connsiteX35" fmla="*/ 471094 w 5402577"/>
              <a:gd name="connsiteY35" fmla="*/ 3181374 h 4032406"/>
              <a:gd name="connsiteX36" fmla="*/ 1118794 w 5402577"/>
              <a:gd name="connsiteY36" fmla="*/ 3171849 h 4032406"/>
              <a:gd name="connsiteX37" fmla="*/ 1490269 w 5402577"/>
              <a:gd name="connsiteY37" fmla="*/ 3390924 h 4032406"/>
              <a:gd name="connsiteX38" fmla="*/ 1423594 w 5402577"/>
              <a:gd name="connsiteY38" fmla="*/ 3848123 h 4032406"/>
              <a:gd name="connsiteX39" fmla="*/ 1023544 w 5402577"/>
              <a:gd name="connsiteY39" fmla="*/ 4029098 h 4032406"/>
              <a:gd name="connsiteX40" fmla="*/ 299644 w 5402577"/>
              <a:gd name="connsiteY40" fmla="*/ 3905272 h 4032406"/>
              <a:gd name="connsiteX41" fmla="*/ 23419 w 5402577"/>
              <a:gd name="connsiteY41" fmla="*/ 3943372 h 4032406"/>
              <a:gd name="connsiteX42" fmla="*/ 13895 w 5402577"/>
              <a:gd name="connsiteY42" fmla="*/ 3933847 h 4032406"/>
              <a:gd name="connsiteX0" fmla="*/ 5034099 w 5406047"/>
              <a:gd name="connsiteY0" fmla="*/ 2220844 h 4133887"/>
              <a:gd name="connsiteX1" fmla="*/ 5276045 w 5406047"/>
              <a:gd name="connsiteY1" fmla="*/ 1975243 h 4133887"/>
              <a:gd name="connsiteX2" fmla="*/ 5403636 w 5406047"/>
              <a:gd name="connsiteY2" fmla="*/ 1560573 h 4133887"/>
              <a:gd name="connsiteX3" fmla="*/ 5169719 w 5406047"/>
              <a:gd name="connsiteY3" fmla="*/ 1294759 h 4133887"/>
              <a:gd name="connsiteX4" fmla="*/ 4818845 w 5406047"/>
              <a:gd name="connsiteY4" fmla="*/ 1464880 h 4133887"/>
              <a:gd name="connsiteX5" fmla="*/ 4616826 w 5406047"/>
              <a:gd name="connsiteY5" fmla="*/ 1677532 h 4133887"/>
              <a:gd name="connsiteX6" fmla="*/ 4297850 w 5406047"/>
              <a:gd name="connsiteY6" fmla="*/ 1677532 h 4133887"/>
              <a:gd name="connsiteX7" fmla="*/ 4053301 w 5406047"/>
              <a:gd name="connsiteY7" fmla="*/ 1464880 h 4133887"/>
              <a:gd name="connsiteX8" fmla="*/ 4457338 w 5406047"/>
              <a:gd name="connsiteY8" fmla="*/ 933253 h 4133887"/>
              <a:gd name="connsiteX9" fmla="*/ 4382911 w 5406047"/>
              <a:gd name="connsiteY9" fmla="*/ 582378 h 4133887"/>
              <a:gd name="connsiteX10" fmla="*/ 4010770 w 5406047"/>
              <a:gd name="connsiteY10" fmla="*/ 72015 h 4133887"/>
              <a:gd name="connsiteX11" fmla="*/ 3723691 w 5406047"/>
              <a:gd name="connsiteY11" fmla="*/ 40118 h 4133887"/>
              <a:gd name="connsiteX12" fmla="*/ 3691794 w 5406047"/>
              <a:gd name="connsiteY12" fmla="*/ 465420 h 4133887"/>
              <a:gd name="connsiteX13" fmla="*/ 3925711 w 5406047"/>
              <a:gd name="connsiteY13" fmla="*/ 816293 h 4133887"/>
              <a:gd name="connsiteX14" fmla="*/ 3617365 w 5406047"/>
              <a:gd name="connsiteY14" fmla="*/ 1199068 h 4133887"/>
              <a:gd name="connsiteX15" fmla="*/ 3436612 w 5406047"/>
              <a:gd name="connsiteY15" fmla="*/ 1486145 h 4133887"/>
              <a:gd name="connsiteX16" fmla="*/ 3670529 w 5406047"/>
              <a:gd name="connsiteY16" fmla="*/ 2017773 h 4133887"/>
              <a:gd name="connsiteX17" fmla="*/ 3925710 w 5406047"/>
              <a:gd name="connsiteY17" fmla="*/ 2336750 h 4133887"/>
              <a:gd name="connsiteX18" fmla="*/ 4212789 w 5406047"/>
              <a:gd name="connsiteY18" fmla="*/ 2474973 h 4133887"/>
              <a:gd name="connsiteX19" fmla="*/ 4510501 w 5406047"/>
              <a:gd name="connsiteY19" fmla="*/ 2241057 h 4133887"/>
              <a:gd name="connsiteX20" fmla="*/ 4893273 w 5406047"/>
              <a:gd name="connsiteY20" fmla="*/ 1868918 h 4133887"/>
              <a:gd name="connsiteX21" fmla="*/ 5116557 w 5406047"/>
              <a:gd name="connsiteY21" fmla="*/ 1656266 h 4133887"/>
              <a:gd name="connsiteX22" fmla="*/ 5265412 w 5406047"/>
              <a:gd name="connsiteY22" fmla="*/ 1656266 h 4133887"/>
              <a:gd name="connsiteX23" fmla="*/ 5159087 w 5406047"/>
              <a:gd name="connsiteY23" fmla="*/ 1815755 h 4133887"/>
              <a:gd name="connsiteX24" fmla="*/ 4861375 w 5406047"/>
              <a:gd name="connsiteY24" fmla="*/ 2060303 h 4133887"/>
              <a:gd name="connsiteX25" fmla="*/ 4521133 w 5406047"/>
              <a:gd name="connsiteY25" fmla="*/ 2368647 h 4133887"/>
              <a:gd name="connsiteX26" fmla="*/ 4232282 w 5406047"/>
              <a:gd name="connsiteY26" fmla="*/ 2653512 h 4133887"/>
              <a:gd name="connsiteX27" fmla="*/ 3859035 w 5406047"/>
              <a:gd name="connsiteY27" fmla="*/ 3051125 h 4133887"/>
              <a:gd name="connsiteX28" fmla="*/ 3467624 w 5406047"/>
              <a:gd name="connsiteY28" fmla="*/ 3162102 h 4133887"/>
              <a:gd name="connsiteX29" fmla="*/ 3106339 w 5406047"/>
              <a:gd name="connsiteY29" fmla="*/ 2251468 h 4133887"/>
              <a:gd name="connsiteX30" fmla="*/ 2655786 w 5406047"/>
              <a:gd name="connsiteY30" fmla="*/ 1409724 h 4133887"/>
              <a:gd name="connsiteX31" fmla="*/ 2131911 w 5406047"/>
              <a:gd name="connsiteY31" fmla="*/ 1152549 h 4133887"/>
              <a:gd name="connsiteX32" fmla="*/ 1055586 w 5406047"/>
              <a:gd name="connsiteY32" fmla="*/ 1438299 h 4133887"/>
              <a:gd name="connsiteX33" fmla="*/ 474563 w 5406047"/>
              <a:gd name="connsiteY33" fmla="*/ 2019324 h 4133887"/>
              <a:gd name="connsiteX34" fmla="*/ 293588 w 5406047"/>
              <a:gd name="connsiteY34" fmla="*/ 2857524 h 4133887"/>
              <a:gd name="connsiteX35" fmla="*/ 474564 w 5406047"/>
              <a:gd name="connsiteY35" fmla="*/ 3181374 h 4133887"/>
              <a:gd name="connsiteX36" fmla="*/ 1122264 w 5406047"/>
              <a:gd name="connsiteY36" fmla="*/ 3171849 h 4133887"/>
              <a:gd name="connsiteX37" fmla="*/ 1493739 w 5406047"/>
              <a:gd name="connsiteY37" fmla="*/ 3390924 h 4133887"/>
              <a:gd name="connsiteX38" fmla="*/ 1427064 w 5406047"/>
              <a:gd name="connsiteY38" fmla="*/ 3848123 h 4133887"/>
              <a:gd name="connsiteX39" fmla="*/ 1027014 w 5406047"/>
              <a:gd name="connsiteY39" fmla="*/ 4029098 h 4133887"/>
              <a:gd name="connsiteX40" fmla="*/ 303114 w 5406047"/>
              <a:gd name="connsiteY40" fmla="*/ 3905272 h 4133887"/>
              <a:gd name="connsiteX41" fmla="*/ 26889 w 5406047"/>
              <a:gd name="connsiteY41" fmla="*/ 3943372 h 4133887"/>
              <a:gd name="connsiteX42" fmla="*/ 7840 w 5406047"/>
              <a:gd name="connsiteY42" fmla="*/ 4133872 h 4133887"/>
              <a:gd name="connsiteX0" fmla="*/ 5054833 w 5426781"/>
              <a:gd name="connsiteY0" fmla="*/ 2220844 h 4155007"/>
              <a:gd name="connsiteX1" fmla="*/ 5296779 w 5426781"/>
              <a:gd name="connsiteY1" fmla="*/ 1975243 h 4155007"/>
              <a:gd name="connsiteX2" fmla="*/ 5424370 w 5426781"/>
              <a:gd name="connsiteY2" fmla="*/ 1560573 h 4155007"/>
              <a:gd name="connsiteX3" fmla="*/ 5190453 w 5426781"/>
              <a:gd name="connsiteY3" fmla="*/ 1294759 h 4155007"/>
              <a:gd name="connsiteX4" fmla="*/ 4839579 w 5426781"/>
              <a:gd name="connsiteY4" fmla="*/ 1464880 h 4155007"/>
              <a:gd name="connsiteX5" fmla="*/ 4637560 w 5426781"/>
              <a:gd name="connsiteY5" fmla="*/ 1677532 h 4155007"/>
              <a:gd name="connsiteX6" fmla="*/ 4318584 w 5426781"/>
              <a:gd name="connsiteY6" fmla="*/ 1677532 h 4155007"/>
              <a:gd name="connsiteX7" fmla="*/ 4074035 w 5426781"/>
              <a:gd name="connsiteY7" fmla="*/ 1464880 h 4155007"/>
              <a:gd name="connsiteX8" fmla="*/ 4478072 w 5426781"/>
              <a:gd name="connsiteY8" fmla="*/ 933253 h 4155007"/>
              <a:gd name="connsiteX9" fmla="*/ 4403645 w 5426781"/>
              <a:gd name="connsiteY9" fmla="*/ 582378 h 4155007"/>
              <a:gd name="connsiteX10" fmla="*/ 4031504 w 5426781"/>
              <a:gd name="connsiteY10" fmla="*/ 72015 h 4155007"/>
              <a:gd name="connsiteX11" fmla="*/ 3744425 w 5426781"/>
              <a:gd name="connsiteY11" fmla="*/ 40118 h 4155007"/>
              <a:gd name="connsiteX12" fmla="*/ 3712528 w 5426781"/>
              <a:gd name="connsiteY12" fmla="*/ 465420 h 4155007"/>
              <a:gd name="connsiteX13" fmla="*/ 3946445 w 5426781"/>
              <a:gd name="connsiteY13" fmla="*/ 816293 h 4155007"/>
              <a:gd name="connsiteX14" fmla="*/ 3638099 w 5426781"/>
              <a:gd name="connsiteY14" fmla="*/ 1199068 h 4155007"/>
              <a:gd name="connsiteX15" fmla="*/ 3457346 w 5426781"/>
              <a:gd name="connsiteY15" fmla="*/ 1486145 h 4155007"/>
              <a:gd name="connsiteX16" fmla="*/ 3691263 w 5426781"/>
              <a:gd name="connsiteY16" fmla="*/ 2017773 h 4155007"/>
              <a:gd name="connsiteX17" fmla="*/ 3946444 w 5426781"/>
              <a:gd name="connsiteY17" fmla="*/ 2336750 h 4155007"/>
              <a:gd name="connsiteX18" fmla="*/ 4233523 w 5426781"/>
              <a:gd name="connsiteY18" fmla="*/ 2474973 h 4155007"/>
              <a:gd name="connsiteX19" fmla="*/ 4531235 w 5426781"/>
              <a:gd name="connsiteY19" fmla="*/ 2241057 h 4155007"/>
              <a:gd name="connsiteX20" fmla="*/ 4914007 w 5426781"/>
              <a:gd name="connsiteY20" fmla="*/ 1868918 h 4155007"/>
              <a:gd name="connsiteX21" fmla="*/ 5137291 w 5426781"/>
              <a:gd name="connsiteY21" fmla="*/ 1656266 h 4155007"/>
              <a:gd name="connsiteX22" fmla="*/ 5286146 w 5426781"/>
              <a:gd name="connsiteY22" fmla="*/ 1656266 h 4155007"/>
              <a:gd name="connsiteX23" fmla="*/ 5179821 w 5426781"/>
              <a:gd name="connsiteY23" fmla="*/ 1815755 h 4155007"/>
              <a:gd name="connsiteX24" fmla="*/ 4882109 w 5426781"/>
              <a:gd name="connsiteY24" fmla="*/ 2060303 h 4155007"/>
              <a:gd name="connsiteX25" fmla="*/ 4541867 w 5426781"/>
              <a:gd name="connsiteY25" fmla="*/ 2368647 h 4155007"/>
              <a:gd name="connsiteX26" fmla="*/ 4253016 w 5426781"/>
              <a:gd name="connsiteY26" fmla="*/ 2653512 h 4155007"/>
              <a:gd name="connsiteX27" fmla="*/ 3879769 w 5426781"/>
              <a:gd name="connsiteY27" fmla="*/ 3051125 h 4155007"/>
              <a:gd name="connsiteX28" fmla="*/ 3488358 w 5426781"/>
              <a:gd name="connsiteY28" fmla="*/ 3162102 h 4155007"/>
              <a:gd name="connsiteX29" fmla="*/ 3127073 w 5426781"/>
              <a:gd name="connsiteY29" fmla="*/ 2251468 h 4155007"/>
              <a:gd name="connsiteX30" fmla="*/ 2676520 w 5426781"/>
              <a:gd name="connsiteY30" fmla="*/ 1409724 h 4155007"/>
              <a:gd name="connsiteX31" fmla="*/ 2152645 w 5426781"/>
              <a:gd name="connsiteY31" fmla="*/ 1152549 h 4155007"/>
              <a:gd name="connsiteX32" fmla="*/ 1076320 w 5426781"/>
              <a:gd name="connsiteY32" fmla="*/ 1438299 h 4155007"/>
              <a:gd name="connsiteX33" fmla="*/ 495297 w 5426781"/>
              <a:gd name="connsiteY33" fmla="*/ 2019324 h 4155007"/>
              <a:gd name="connsiteX34" fmla="*/ 314322 w 5426781"/>
              <a:gd name="connsiteY34" fmla="*/ 2857524 h 4155007"/>
              <a:gd name="connsiteX35" fmla="*/ 495298 w 5426781"/>
              <a:gd name="connsiteY35" fmla="*/ 3181374 h 4155007"/>
              <a:gd name="connsiteX36" fmla="*/ 1142998 w 5426781"/>
              <a:gd name="connsiteY36" fmla="*/ 3171849 h 4155007"/>
              <a:gd name="connsiteX37" fmla="*/ 1514473 w 5426781"/>
              <a:gd name="connsiteY37" fmla="*/ 3390924 h 4155007"/>
              <a:gd name="connsiteX38" fmla="*/ 1447798 w 5426781"/>
              <a:gd name="connsiteY38" fmla="*/ 3848123 h 4155007"/>
              <a:gd name="connsiteX39" fmla="*/ 1047748 w 5426781"/>
              <a:gd name="connsiteY39" fmla="*/ 4029098 h 4155007"/>
              <a:gd name="connsiteX40" fmla="*/ 323848 w 5426781"/>
              <a:gd name="connsiteY40" fmla="*/ 3905272 h 4155007"/>
              <a:gd name="connsiteX41" fmla="*/ 47623 w 5426781"/>
              <a:gd name="connsiteY41" fmla="*/ 3943372 h 4155007"/>
              <a:gd name="connsiteX42" fmla="*/ 28574 w 5426781"/>
              <a:gd name="connsiteY42" fmla="*/ 4133872 h 4155007"/>
              <a:gd name="connsiteX43" fmla="*/ 0 w 5426781"/>
              <a:gd name="connsiteY43" fmla="*/ 4152922 h 4155007"/>
              <a:gd name="connsiteX0" fmla="*/ 5034100 w 5406048"/>
              <a:gd name="connsiteY0" fmla="*/ 2220844 h 4171972"/>
              <a:gd name="connsiteX1" fmla="*/ 5276046 w 5406048"/>
              <a:gd name="connsiteY1" fmla="*/ 1975243 h 4171972"/>
              <a:gd name="connsiteX2" fmla="*/ 5403637 w 5406048"/>
              <a:gd name="connsiteY2" fmla="*/ 1560573 h 4171972"/>
              <a:gd name="connsiteX3" fmla="*/ 5169720 w 5406048"/>
              <a:gd name="connsiteY3" fmla="*/ 1294759 h 4171972"/>
              <a:gd name="connsiteX4" fmla="*/ 4818846 w 5406048"/>
              <a:gd name="connsiteY4" fmla="*/ 1464880 h 4171972"/>
              <a:gd name="connsiteX5" fmla="*/ 4616827 w 5406048"/>
              <a:gd name="connsiteY5" fmla="*/ 1677532 h 4171972"/>
              <a:gd name="connsiteX6" fmla="*/ 4297851 w 5406048"/>
              <a:gd name="connsiteY6" fmla="*/ 1677532 h 4171972"/>
              <a:gd name="connsiteX7" fmla="*/ 4053302 w 5406048"/>
              <a:gd name="connsiteY7" fmla="*/ 1464880 h 4171972"/>
              <a:gd name="connsiteX8" fmla="*/ 4457339 w 5406048"/>
              <a:gd name="connsiteY8" fmla="*/ 933253 h 4171972"/>
              <a:gd name="connsiteX9" fmla="*/ 4382912 w 5406048"/>
              <a:gd name="connsiteY9" fmla="*/ 582378 h 4171972"/>
              <a:gd name="connsiteX10" fmla="*/ 4010771 w 5406048"/>
              <a:gd name="connsiteY10" fmla="*/ 72015 h 4171972"/>
              <a:gd name="connsiteX11" fmla="*/ 3723692 w 5406048"/>
              <a:gd name="connsiteY11" fmla="*/ 40118 h 4171972"/>
              <a:gd name="connsiteX12" fmla="*/ 3691795 w 5406048"/>
              <a:gd name="connsiteY12" fmla="*/ 465420 h 4171972"/>
              <a:gd name="connsiteX13" fmla="*/ 3925712 w 5406048"/>
              <a:gd name="connsiteY13" fmla="*/ 816293 h 4171972"/>
              <a:gd name="connsiteX14" fmla="*/ 3617366 w 5406048"/>
              <a:gd name="connsiteY14" fmla="*/ 1199068 h 4171972"/>
              <a:gd name="connsiteX15" fmla="*/ 3436613 w 5406048"/>
              <a:gd name="connsiteY15" fmla="*/ 1486145 h 4171972"/>
              <a:gd name="connsiteX16" fmla="*/ 3670530 w 5406048"/>
              <a:gd name="connsiteY16" fmla="*/ 2017773 h 4171972"/>
              <a:gd name="connsiteX17" fmla="*/ 3925711 w 5406048"/>
              <a:gd name="connsiteY17" fmla="*/ 2336750 h 4171972"/>
              <a:gd name="connsiteX18" fmla="*/ 4212790 w 5406048"/>
              <a:gd name="connsiteY18" fmla="*/ 2474973 h 4171972"/>
              <a:gd name="connsiteX19" fmla="*/ 4510502 w 5406048"/>
              <a:gd name="connsiteY19" fmla="*/ 2241057 h 4171972"/>
              <a:gd name="connsiteX20" fmla="*/ 4893274 w 5406048"/>
              <a:gd name="connsiteY20" fmla="*/ 1868918 h 4171972"/>
              <a:gd name="connsiteX21" fmla="*/ 5116558 w 5406048"/>
              <a:gd name="connsiteY21" fmla="*/ 1656266 h 4171972"/>
              <a:gd name="connsiteX22" fmla="*/ 5265413 w 5406048"/>
              <a:gd name="connsiteY22" fmla="*/ 1656266 h 4171972"/>
              <a:gd name="connsiteX23" fmla="*/ 5159088 w 5406048"/>
              <a:gd name="connsiteY23" fmla="*/ 1815755 h 4171972"/>
              <a:gd name="connsiteX24" fmla="*/ 4861376 w 5406048"/>
              <a:gd name="connsiteY24" fmla="*/ 2060303 h 4171972"/>
              <a:gd name="connsiteX25" fmla="*/ 4521134 w 5406048"/>
              <a:gd name="connsiteY25" fmla="*/ 2368647 h 4171972"/>
              <a:gd name="connsiteX26" fmla="*/ 4232283 w 5406048"/>
              <a:gd name="connsiteY26" fmla="*/ 2653512 h 4171972"/>
              <a:gd name="connsiteX27" fmla="*/ 3859036 w 5406048"/>
              <a:gd name="connsiteY27" fmla="*/ 3051125 h 4171972"/>
              <a:gd name="connsiteX28" fmla="*/ 3467625 w 5406048"/>
              <a:gd name="connsiteY28" fmla="*/ 3162102 h 4171972"/>
              <a:gd name="connsiteX29" fmla="*/ 3106340 w 5406048"/>
              <a:gd name="connsiteY29" fmla="*/ 2251468 h 4171972"/>
              <a:gd name="connsiteX30" fmla="*/ 2655787 w 5406048"/>
              <a:gd name="connsiteY30" fmla="*/ 1409724 h 4171972"/>
              <a:gd name="connsiteX31" fmla="*/ 2131912 w 5406048"/>
              <a:gd name="connsiteY31" fmla="*/ 1152549 h 4171972"/>
              <a:gd name="connsiteX32" fmla="*/ 1055587 w 5406048"/>
              <a:gd name="connsiteY32" fmla="*/ 1438299 h 4171972"/>
              <a:gd name="connsiteX33" fmla="*/ 474564 w 5406048"/>
              <a:gd name="connsiteY33" fmla="*/ 2019324 h 4171972"/>
              <a:gd name="connsiteX34" fmla="*/ 293589 w 5406048"/>
              <a:gd name="connsiteY34" fmla="*/ 2857524 h 4171972"/>
              <a:gd name="connsiteX35" fmla="*/ 474565 w 5406048"/>
              <a:gd name="connsiteY35" fmla="*/ 3181374 h 4171972"/>
              <a:gd name="connsiteX36" fmla="*/ 1122265 w 5406048"/>
              <a:gd name="connsiteY36" fmla="*/ 3171849 h 4171972"/>
              <a:gd name="connsiteX37" fmla="*/ 1493740 w 5406048"/>
              <a:gd name="connsiteY37" fmla="*/ 3390924 h 4171972"/>
              <a:gd name="connsiteX38" fmla="*/ 1427065 w 5406048"/>
              <a:gd name="connsiteY38" fmla="*/ 3848123 h 4171972"/>
              <a:gd name="connsiteX39" fmla="*/ 1027015 w 5406048"/>
              <a:gd name="connsiteY39" fmla="*/ 4029098 h 4171972"/>
              <a:gd name="connsiteX40" fmla="*/ 303115 w 5406048"/>
              <a:gd name="connsiteY40" fmla="*/ 3905272 h 4171972"/>
              <a:gd name="connsiteX41" fmla="*/ 26890 w 5406048"/>
              <a:gd name="connsiteY41" fmla="*/ 3943372 h 4171972"/>
              <a:gd name="connsiteX42" fmla="*/ 7841 w 5406048"/>
              <a:gd name="connsiteY42" fmla="*/ 4133872 h 4171972"/>
              <a:gd name="connsiteX43" fmla="*/ 341217 w 5406048"/>
              <a:gd name="connsiteY43" fmla="*/ 4171972 h 4171972"/>
              <a:gd name="connsiteX0" fmla="*/ 5034100 w 5406048"/>
              <a:gd name="connsiteY0" fmla="*/ 2220844 h 4174793"/>
              <a:gd name="connsiteX1" fmla="*/ 5276046 w 5406048"/>
              <a:gd name="connsiteY1" fmla="*/ 1975243 h 4174793"/>
              <a:gd name="connsiteX2" fmla="*/ 5403637 w 5406048"/>
              <a:gd name="connsiteY2" fmla="*/ 1560573 h 4174793"/>
              <a:gd name="connsiteX3" fmla="*/ 5169720 w 5406048"/>
              <a:gd name="connsiteY3" fmla="*/ 1294759 h 4174793"/>
              <a:gd name="connsiteX4" fmla="*/ 4818846 w 5406048"/>
              <a:gd name="connsiteY4" fmla="*/ 1464880 h 4174793"/>
              <a:gd name="connsiteX5" fmla="*/ 4616827 w 5406048"/>
              <a:gd name="connsiteY5" fmla="*/ 1677532 h 4174793"/>
              <a:gd name="connsiteX6" fmla="*/ 4297851 w 5406048"/>
              <a:gd name="connsiteY6" fmla="*/ 1677532 h 4174793"/>
              <a:gd name="connsiteX7" fmla="*/ 4053302 w 5406048"/>
              <a:gd name="connsiteY7" fmla="*/ 1464880 h 4174793"/>
              <a:gd name="connsiteX8" fmla="*/ 4457339 w 5406048"/>
              <a:gd name="connsiteY8" fmla="*/ 933253 h 4174793"/>
              <a:gd name="connsiteX9" fmla="*/ 4382912 w 5406048"/>
              <a:gd name="connsiteY9" fmla="*/ 582378 h 4174793"/>
              <a:gd name="connsiteX10" fmla="*/ 4010771 w 5406048"/>
              <a:gd name="connsiteY10" fmla="*/ 72015 h 4174793"/>
              <a:gd name="connsiteX11" fmla="*/ 3723692 w 5406048"/>
              <a:gd name="connsiteY11" fmla="*/ 40118 h 4174793"/>
              <a:gd name="connsiteX12" fmla="*/ 3691795 w 5406048"/>
              <a:gd name="connsiteY12" fmla="*/ 465420 h 4174793"/>
              <a:gd name="connsiteX13" fmla="*/ 3925712 w 5406048"/>
              <a:gd name="connsiteY13" fmla="*/ 816293 h 4174793"/>
              <a:gd name="connsiteX14" fmla="*/ 3617366 w 5406048"/>
              <a:gd name="connsiteY14" fmla="*/ 1199068 h 4174793"/>
              <a:gd name="connsiteX15" fmla="*/ 3436613 w 5406048"/>
              <a:gd name="connsiteY15" fmla="*/ 1486145 h 4174793"/>
              <a:gd name="connsiteX16" fmla="*/ 3670530 w 5406048"/>
              <a:gd name="connsiteY16" fmla="*/ 2017773 h 4174793"/>
              <a:gd name="connsiteX17" fmla="*/ 3925711 w 5406048"/>
              <a:gd name="connsiteY17" fmla="*/ 2336750 h 4174793"/>
              <a:gd name="connsiteX18" fmla="*/ 4212790 w 5406048"/>
              <a:gd name="connsiteY18" fmla="*/ 2474973 h 4174793"/>
              <a:gd name="connsiteX19" fmla="*/ 4510502 w 5406048"/>
              <a:gd name="connsiteY19" fmla="*/ 2241057 h 4174793"/>
              <a:gd name="connsiteX20" fmla="*/ 4893274 w 5406048"/>
              <a:gd name="connsiteY20" fmla="*/ 1868918 h 4174793"/>
              <a:gd name="connsiteX21" fmla="*/ 5116558 w 5406048"/>
              <a:gd name="connsiteY21" fmla="*/ 1656266 h 4174793"/>
              <a:gd name="connsiteX22" fmla="*/ 5265413 w 5406048"/>
              <a:gd name="connsiteY22" fmla="*/ 1656266 h 4174793"/>
              <a:gd name="connsiteX23" fmla="*/ 5159088 w 5406048"/>
              <a:gd name="connsiteY23" fmla="*/ 1815755 h 4174793"/>
              <a:gd name="connsiteX24" fmla="*/ 4861376 w 5406048"/>
              <a:gd name="connsiteY24" fmla="*/ 2060303 h 4174793"/>
              <a:gd name="connsiteX25" fmla="*/ 4521134 w 5406048"/>
              <a:gd name="connsiteY25" fmla="*/ 2368647 h 4174793"/>
              <a:gd name="connsiteX26" fmla="*/ 4232283 w 5406048"/>
              <a:gd name="connsiteY26" fmla="*/ 2653512 h 4174793"/>
              <a:gd name="connsiteX27" fmla="*/ 3859036 w 5406048"/>
              <a:gd name="connsiteY27" fmla="*/ 3051125 h 4174793"/>
              <a:gd name="connsiteX28" fmla="*/ 3467625 w 5406048"/>
              <a:gd name="connsiteY28" fmla="*/ 3162102 h 4174793"/>
              <a:gd name="connsiteX29" fmla="*/ 3106340 w 5406048"/>
              <a:gd name="connsiteY29" fmla="*/ 2251468 h 4174793"/>
              <a:gd name="connsiteX30" fmla="*/ 2655787 w 5406048"/>
              <a:gd name="connsiteY30" fmla="*/ 1409724 h 4174793"/>
              <a:gd name="connsiteX31" fmla="*/ 2131912 w 5406048"/>
              <a:gd name="connsiteY31" fmla="*/ 1152549 h 4174793"/>
              <a:gd name="connsiteX32" fmla="*/ 1055587 w 5406048"/>
              <a:gd name="connsiteY32" fmla="*/ 1438299 h 4174793"/>
              <a:gd name="connsiteX33" fmla="*/ 474564 w 5406048"/>
              <a:gd name="connsiteY33" fmla="*/ 2019324 h 4174793"/>
              <a:gd name="connsiteX34" fmla="*/ 293589 w 5406048"/>
              <a:gd name="connsiteY34" fmla="*/ 2857524 h 4174793"/>
              <a:gd name="connsiteX35" fmla="*/ 474565 w 5406048"/>
              <a:gd name="connsiteY35" fmla="*/ 3181374 h 4174793"/>
              <a:gd name="connsiteX36" fmla="*/ 1122265 w 5406048"/>
              <a:gd name="connsiteY36" fmla="*/ 3171849 h 4174793"/>
              <a:gd name="connsiteX37" fmla="*/ 1493740 w 5406048"/>
              <a:gd name="connsiteY37" fmla="*/ 3390924 h 4174793"/>
              <a:gd name="connsiteX38" fmla="*/ 1427065 w 5406048"/>
              <a:gd name="connsiteY38" fmla="*/ 3848123 h 4174793"/>
              <a:gd name="connsiteX39" fmla="*/ 1027015 w 5406048"/>
              <a:gd name="connsiteY39" fmla="*/ 4029098 h 4174793"/>
              <a:gd name="connsiteX40" fmla="*/ 303115 w 5406048"/>
              <a:gd name="connsiteY40" fmla="*/ 3905272 h 4174793"/>
              <a:gd name="connsiteX41" fmla="*/ 26890 w 5406048"/>
              <a:gd name="connsiteY41" fmla="*/ 3943372 h 4174793"/>
              <a:gd name="connsiteX42" fmla="*/ 7841 w 5406048"/>
              <a:gd name="connsiteY42" fmla="*/ 4133872 h 4174793"/>
              <a:gd name="connsiteX43" fmla="*/ 341217 w 5406048"/>
              <a:gd name="connsiteY43" fmla="*/ 4171972 h 4174793"/>
              <a:gd name="connsiteX44" fmla="*/ 322166 w 5406048"/>
              <a:gd name="connsiteY44" fmla="*/ 4171971 h 4174793"/>
              <a:gd name="connsiteX0" fmla="*/ 5034100 w 5406048"/>
              <a:gd name="connsiteY0" fmla="*/ 2220844 h 4174793"/>
              <a:gd name="connsiteX1" fmla="*/ 5276046 w 5406048"/>
              <a:gd name="connsiteY1" fmla="*/ 1975243 h 4174793"/>
              <a:gd name="connsiteX2" fmla="*/ 5403637 w 5406048"/>
              <a:gd name="connsiteY2" fmla="*/ 1560573 h 4174793"/>
              <a:gd name="connsiteX3" fmla="*/ 5169720 w 5406048"/>
              <a:gd name="connsiteY3" fmla="*/ 1294759 h 4174793"/>
              <a:gd name="connsiteX4" fmla="*/ 4818846 w 5406048"/>
              <a:gd name="connsiteY4" fmla="*/ 1464880 h 4174793"/>
              <a:gd name="connsiteX5" fmla="*/ 4616827 w 5406048"/>
              <a:gd name="connsiteY5" fmla="*/ 1677532 h 4174793"/>
              <a:gd name="connsiteX6" fmla="*/ 4297851 w 5406048"/>
              <a:gd name="connsiteY6" fmla="*/ 1677532 h 4174793"/>
              <a:gd name="connsiteX7" fmla="*/ 4053302 w 5406048"/>
              <a:gd name="connsiteY7" fmla="*/ 1464880 h 4174793"/>
              <a:gd name="connsiteX8" fmla="*/ 4457339 w 5406048"/>
              <a:gd name="connsiteY8" fmla="*/ 933253 h 4174793"/>
              <a:gd name="connsiteX9" fmla="*/ 4382912 w 5406048"/>
              <a:gd name="connsiteY9" fmla="*/ 582378 h 4174793"/>
              <a:gd name="connsiteX10" fmla="*/ 4010771 w 5406048"/>
              <a:gd name="connsiteY10" fmla="*/ 72015 h 4174793"/>
              <a:gd name="connsiteX11" fmla="*/ 3723692 w 5406048"/>
              <a:gd name="connsiteY11" fmla="*/ 40118 h 4174793"/>
              <a:gd name="connsiteX12" fmla="*/ 3691795 w 5406048"/>
              <a:gd name="connsiteY12" fmla="*/ 465420 h 4174793"/>
              <a:gd name="connsiteX13" fmla="*/ 3925712 w 5406048"/>
              <a:gd name="connsiteY13" fmla="*/ 816293 h 4174793"/>
              <a:gd name="connsiteX14" fmla="*/ 3617366 w 5406048"/>
              <a:gd name="connsiteY14" fmla="*/ 1199068 h 4174793"/>
              <a:gd name="connsiteX15" fmla="*/ 3436613 w 5406048"/>
              <a:gd name="connsiteY15" fmla="*/ 1486145 h 4174793"/>
              <a:gd name="connsiteX16" fmla="*/ 3670530 w 5406048"/>
              <a:gd name="connsiteY16" fmla="*/ 2017773 h 4174793"/>
              <a:gd name="connsiteX17" fmla="*/ 3925711 w 5406048"/>
              <a:gd name="connsiteY17" fmla="*/ 2336750 h 4174793"/>
              <a:gd name="connsiteX18" fmla="*/ 4212790 w 5406048"/>
              <a:gd name="connsiteY18" fmla="*/ 2474973 h 4174793"/>
              <a:gd name="connsiteX19" fmla="*/ 4510502 w 5406048"/>
              <a:gd name="connsiteY19" fmla="*/ 2241057 h 4174793"/>
              <a:gd name="connsiteX20" fmla="*/ 4893274 w 5406048"/>
              <a:gd name="connsiteY20" fmla="*/ 1868918 h 4174793"/>
              <a:gd name="connsiteX21" fmla="*/ 5116558 w 5406048"/>
              <a:gd name="connsiteY21" fmla="*/ 1656266 h 4174793"/>
              <a:gd name="connsiteX22" fmla="*/ 5265413 w 5406048"/>
              <a:gd name="connsiteY22" fmla="*/ 1656266 h 4174793"/>
              <a:gd name="connsiteX23" fmla="*/ 5159088 w 5406048"/>
              <a:gd name="connsiteY23" fmla="*/ 1815755 h 4174793"/>
              <a:gd name="connsiteX24" fmla="*/ 4861376 w 5406048"/>
              <a:gd name="connsiteY24" fmla="*/ 2060303 h 4174793"/>
              <a:gd name="connsiteX25" fmla="*/ 4521134 w 5406048"/>
              <a:gd name="connsiteY25" fmla="*/ 2368647 h 4174793"/>
              <a:gd name="connsiteX26" fmla="*/ 4232283 w 5406048"/>
              <a:gd name="connsiteY26" fmla="*/ 2653512 h 4174793"/>
              <a:gd name="connsiteX27" fmla="*/ 3859036 w 5406048"/>
              <a:gd name="connsiteY27" fmla="*/ 3051125 h 4174793"/>
              <a:gd name="connsiteX28" fmla="*/ 3467625 w 5406048"/>
              <a:gd name="connsiteY28" fmla="*/ 3162102 h 4174793"/>
              <a:gd name="connsiteX29" fmla="*/ 3106340 w 5406048"/>
              <a:gd name="connsiteY29" fmla="*/ 2251468 h 4174793"/>
              <a:gd name="connsiteX30" fmla="*/ 2655787 w 5406048"/>
              <a:gd name="connsiteY30" fmla="*/ 1409724 h 4174793"/>
              <a:gd name="connsiteX31" fmla="*/ 2131912 w 5406048"/>
              <a:gd name="connsiteY31" fmla="*/ 1152549 h 4174793"/>
              <a:gd name="connsiteX32" fmla="*/ 1055587 w 5406048"/>
              <a:gd name="connsiteY32" fmla="*/ 1438299 h 4174793"/>
              <a:gd name="connsiteX33" fmla="*/ 474564 w 5406048"/>
              <a:gd name="connsiteY33" fmla="*/ 2019324 h 4174793"/>
              <a:gd name="connsiteX34" fmla="*/ 293589 w 5406048"/>
              <a:gd name="connsiteY34" fmla="*/ 2857524 h 4174793"/>
              <a:gd name="connsiteX35" fmla="*/ 474565 w 5406048"/>
              <a:gd name="connsiteY35" fmla="*/ 3181374 h 4174793"/>
              <a:gd name="connsiteX36" fmla="*/ 1122265 w 5406048"/>
              <a:gd name="connsiteY36" fmla="*/ 3171849 h 4174793"/>
              <a:gd name="connsiteX37" fmla="*/ 1493740 w 5406048"/>
              <a:gd name="connsiteY37" fmla="*/ 3390924 h 4174793"/>
              <a:gd name="connsiteX38" fmla="*/ 1427065 w 5406048"/>
              <a:gd name="connsiteY38" fmla="*/ 3848123 h 4174793"/>
              <a:gd name="connsiteX39" fmla="*/ 1027015 w 5406048"/>
              <a:gd name="connsiteY39" fmla="*/ 4029098 h 4174793"/>
              <a:gd name="connsiteX40" fmla="*/ 303115 w 5406048"/>
              <a:gd name="connsiteY40" fmla="*/ 3905272 h 4174793"/>
              <a:gd name="connsiteX41" fmla="*/ 26890 w 5406048"/>
              <a:gd name="connsiteY41" fmla="*/ 3943372 h 4174793"/>
              <a:gd name="connsiteX42" fmla="*/ 7841 w 5406048"/>
              <a:gd name="connsiteY42" fmla="*/ 4133872 h 4174793"/>
              <a:gd name="connsiteX43" fmla="*/ 341217 w 5406048"/>
              <a:gd name="connsiteY43" fmla="*/ 4171972 h 4174793"/>
              <a:gd name="connsiteX44" fmla="*/ 541241 w 5406048"/>
              <a:gd name="connsiteY44" fmla="*/ 4171971 h 4174793"/>
              <a:gd name="connsiteX0" fmla="*/ 5034100 w 5406048"/>
              <a:gd name="connsiteY0" fmla="*/ 2220844 h 4174793"/>
              <a:gd name="connsiteX1" fmla="*/ 5276046 w 5406048"/>
              <a:gd name="connsiteY1" fmla="*/ 1975243 h 4174793"/>
              <a:gd name="connsiteX2" fmla="*/ 5403637 w 5406048"/>
              <a:gd name="connsiteY2" fmla="*/ 1560573 h 4174793"/>
              <a:gd name="connsiteX3" fmla="*/ 5169720 w 5406048"/>
              <a:gd name="connsiteY3" fmla="*/ 1294759 h 4174793"/>
              <a:gd name="connsiteX4" fmla="*/ 4818846 w 5406048"/>
              <a:gd name="connsiteY4" fmla="*/ 1464880 h 4174793"/>
              <a:gd name="connsiteX5" fmla="*/ 4616827 w 5406048"/>
              <a:gd name="connsiteY5" fmla="*/ 1677532 h 4174793"/>
              <a:gd name="connsiteX6" fmla="*/ 4297851 w 5406048"/>
              <a:gd name="connsiteY6" fmla="*/ 1677532 h 4174793"/>
              <a:gd name="connsiteX7" fmla="*/ 4053302 w 5406048"/>
              <a:gd name="connsiteY7" fmla="*/ 1464880 h 4174793"/>
              <a:gd name="connsiteX8" fmla="*/ 4457339 w 5406048"/>
              <a:gd name="connsiteY8" fmla="*/ 933253 h 4174793"/>
              <a:gd name="connsiteX9" fmla="*/ 4382912 w 5406048"/>
              <a:gd name="connsiteY9" fmla="*/ 582378 h 4174793"/>
              <a:gd name="connsiteX10" fmla="*/ 4010771 w 5406048"/>
              <a:gd name="connsiteY10" fmla="*/ 72015 h 4174793"/>
              <a:gd name="connsiteX11" fmla="*/ 3723692 w 5406048"/>
              <a:gd name="connsiteY11" fmla="*/ 40118 h 4174793"/>
              <a:gd name="connsiteX12" fmla="*/ 3691795 w 5406048"/>
              <a:gd name="connsiteY12" fmla="*/ 465420 h 4174793"/>
              <a:gd name="connsiteX13" fmla="*/ 3925712 w 5406048"/>
              <a:gd name="connsiteY13" fmla="*/ 816293 h 4174793"/>
              <a:gd name="connsiteX14" fmla="*/ 3617366 w 5406048"/>
              <a:gd name="connsiteY14" fmla="*/ 1199068 h 4174793"/>
              <a:gd name="connsiteX15" fmla="*/ 3436613 w 5406048"/>
              <a:gd name="connsiteY15" fmla="*/ 1486145 h 4174793"/>
              <a:gd name="connsiteX16" fmla="*/ 3670530 w 5406048"/>
              <a:gd name="connsiteY16" fmla="*/ 2017773 h 4174793"/>
              <a:gd name="connsiteX17" fmla="*/ 3925711 w 5406048"/>
              <a:gd name="connsiteY17" fmla="*/ 2336750 h 4174793"/>
              <a:gd name="connsiteX18" fmla="*/ 4212790 w 5406048"/>
              <a:gd name="connsiteY18" fmla="*/ 2474973 h 4174793"/>
              <a:gd name="connsiteX19" fmla="*/ 4510502 w 5406048"/>
              <a:gd name="connsiteY19" fmla="*/ 2241057 h 4174793"/>
              <a:gd name="connsiteX20" fmla="*/ 4893274 w 5406048"/>
              <a:gd name="connsiteY20" fmla="*/ 1868918 h 4174793"/>
              <a:gd name="connsiteX21" fmla="*/ 5116558 w 5406048"/>
              <a:gd name="connsiteY21" fmla="*/ 1656266 h 4174793"/>
              <a:gd name="connsiteX22" fmla="*/ 5265413 w 5406048"/>
              <a:gd name="connsiteY22" fmla="*/ 1656266 h 4174793"/>
              <a:gd name="connsiteX23" fmla="*/ 5159088 w 5406048"/>
              <a:gd name="connsiteY23" fmla="*/ 1815755 h 4174793"/>
              <a:gd name="connsiteX24" fmla="*/ 4861376 w 5406048"/>
              <a:gd name="connsiteY24" fmla="*/ 2060303 h 4174793"/>
              <a:gd name="connsiteX25" fmla="*/ 4521134 w 5406048"/>
              <a:gd name="connsiteY25" fmla="*/ 2368647 h 4174793"/>
              <a:gd name="connsiteX26" fmla="*/ 4232283 w 5406048"/>
              <a:gd name="connsiteY26" fmla="*/ 2653512 h 4174793"/>
              <a:gd name="connsiteX27" fmla="*/ 3859036 w 5406048"/>
              <a:gd name="connsiteY27" fmla="*/ 3051125 h 4174793"/>
              <a:gd name="connsiteX28" fmla="*/ 3467625 w 5406048"/>
              <a:gd name="connsiteY28" fmla="*/ 3162102 h 4174793"/>
              <a:gd name="connsiteX29" fmla="*/ 3106340 w 5406048"/>
              <a:gd name="connsiteY29" fmla="*/ 2251468 h 4174793"/>
              <a:gd name="connsiteX30" fmla="*/ 2655787 w 5406048"/>
              <a:gd name="connsiteY30" fmla="*/ 1409724 h 4174793"/>
              <a:gd name="connsiteX31" fmla="*/ 2131912 w 5406048"/>
              <a:gd name="connsiteY31" fmla="*/ 1152549 h 4174793"/>
              <a:gd name="connsiteX32" fmla="*/ 1055587 w 5406048"/>
              <a:gd name="connsiteY32" fmla="*/ 1438299 h 4174793"/>
              <a:gd name="connsiteX33" fmla="*/ 474564 w 5406048"/>
              <a:gd name="connsiteY33" fmla="*/ 2019324 h 4174793"/>
              <a:gd name="connsiteX34" fmla="*/ 293589 w 5406048"/>
              <a:gd name="connsiteY34" fmla="*/ 2857524 h 4174793"/>
              <a:gd name="connsiteX35" fmla="*/ 474565 w 5406048"/>
              <a:gd name="connsiteY35" fmla="*/ 3181374 h 4174793"/>
              <a:gd name="connsiteX36" fmla="*/ 1122265 w 5406048"/>
              <a:gd name="connsiteY36" fmla="*/ 3171849 h 4174793"/>
              <a:gd name="connsiteX37" fmla="*/ 1493740 w 5406048"/>
              <a:gd name="connsiteY37" fmla="*/ 3390924 h 4174793"/>
              <a:gd name="connsiteX38" fmla="*/ 1427065 w 5406048"/>
              <a:gd name="connsiteY38" fmla="*/ 3848123 h 4174793"/>
              <a:gd name="connsiteX39" fmla="*/ 1027015 w 5406048"/>
              <a:gd name="connsiteY39" fmla="*/ 4029098 h 4174793"/>
              <a:gd name="connsiteX40" fmla="*/ 303115 w 5406048"/>
              <a:gd name="connsiteY40" fmla="*/ 3905272 h 4174793"/>
              <a:gd name="connsiteX41" fmla="*/ 26890 w 5406048"/>
              <a:gd name="connsiteY41" fmla="*/ 3943372 h 4174793"/>
              <a:gd name="connsiteX42" fmla="*/ 7841 w 5406048"/>
              <a:gd name="connsiteY42" fmla="*/ 4133872 h 4174793"/>
              <a:gd name="connsiteX43" fmla="*/ 341217 w 5406048"/>
              <a:gd name="connsiteY43" fmla="*/ 4171972 h 4174793"/>
              <a:gd name="connsiteX44" fmla="*/ 541241 w 5406048"/>
              <a:gd name="connsiteY44" fmla="*/ 4171971 h 4174793"/>
              <a:gd name="connsiteX45" fmla="*/ 560291 w 5406048"/>
              <a:gd name="connsiteY45" fmla="*/ 4171971 h 4174793"/>
              <a:gd name="connsiteX0" fmla="*/ 5034100 w 5406048"/>
              <a:gd name="connsiteY0" fmla="*/ 2220844 h 4457721"/>
              <a:gd name="connsiteX1" fmla="*/ 5276046 w 5406048"/>
              <a:gd name="connsiteY1" fmla="*/ 1975243 h 4457721"/>
              <a:gd name="connsiteX2" fmla="*/ 5403637 w 5406048"/>
              <a:gd name="connsiteY2" fmla="*/ 1560573 h 4457721"/>
              <a:gd name="connsiteX3" fmla="*/ 5169720 w 5406048"/>
              <a:gd name="connsiteY3" fmla="*/ 1294759 h 4457721"/>
              <a:gd name="connsiteX4" fmla="*/ 4818846 w 5406048"/>
              <a:gd name="connsiteY4" fmla="*/ 1464880 h 4457721"/>
              <a:gd name="connsiteX5" fmla="*/ 4616827 w 5406048"/>
              <a:gd name="connsiteY5" fmla="*/ 1677532 h 4457721"/>
              <a:gd name="connsiteX6" fmla="*/ 4297851 w 5406048"/>
              <a:gd name="connsiteY6" fmla="*/ 1677532 h 4457721"/>
              <a:gd name="connsiteX7" fmla="*/ 4053302 w 5406048"/>
              <a:gd name="connsiteY7" fmla="*/ 1464880 h 4457721"/>
              <a:gd name="connsiteX8" fmla="*/ 4457339 w 5406048"/>
              <a:gd name="connsiteY8" fmla="*/ 933253 h 4457721"/>
              <a:gd name="connsiteX9" fmla="*/ 4382912 w 5406048"/>
              <a:gd name="connsiteY9" fmla="*/ 582378 h 4457721"/>
              <a:gd name="connsiteX10" fmla="*/ 4010771 w 5406048"/>
              <a:gd name="connsiteY10" fmla="*/ 72015 h 4457721"/>
              <a:gd name="connsiteX11" fmla="*/ 3723692 w 5406048"/>
              <a:gd name="connsiteY11" fmla="*/ 40118 h 4457721"/>
              <a:gd name="connsiteX12" fmla="*/ 3691795 w 5406048"/>
              <a:gd name="connsiteY12" fmla="*/ 465420 h 4457721"/>
              <a:gd name="connsiteX13" fmla="*/ 3925712 w 5406048"/>
              <a:gd name="connsiteY13" fmla="*/ 816293 h 4457721"/>
              <a:gd name="connsiteX14" fmla="*/ 3617366 w 5406048"/>
              <a:gd name="connsiteY14" fmla="*/ 1199068 h 4457721"/>
              <a:gd name="connsiteX15" fmla="*/ 3436613 w 5406048"/>
              <a:gd name="connsiteY15" fmla="*/ 1486145 h 4457721"/>
              <a:gd name="connsiteX16" fmla="*/ 3670530 w 5406048"/>
              <a:gd name="connsiteY16" fmla="*/ 2017773 h 4457721"/>
              <a:gd name="connsiteX17" fmla="*/ 3925711 w 5406048"/>
              <a:gd name="connsiteY17" fmla="*/ 2336750 h 4457721"/>
              <a:gd name="connsiteX18" fmla="*/ 4212790 w 5406048"/>
              <a:gd name="connsiteY18" fmla="*/ 2474973 h 4457721"/>
              <a:gd name="connsiteX19" fmla="*/ 4510502 w 5406048"/>
              <a:gd name="connsiteY19" fmla="*/ 2241057 h 4457721"/>
              <a:gd name="connsiteX20" fmla="*/ 4893274 w 5406048"/>
              <a:gd name="connsiteY20" fmla="*/ 1868918 h 4457721"/>
              <a:gd name="connsiteX21" fmla="*/ 5116558 w 5406048"/>
              <a:gd name="connsiteY21" fmla="*/ 1656266 h 4457721"/>
              <a:gd name="connsiteX22" fmla="*/ 5265413 w 5406048"/>
              <a:gd name="connsiteY22" fmla="*/ 1656266 h 4457721"/>
              <a:gd name="connsiteX23" fmla="*/ 5159088 w 5406048"/>
              <a:gd name="connsiteY23" fmla="*/ 1815755 h 4457721"/>
              <a:gd name="connsiteX24" fmla="*/ 4861376 w 5406048"/>
              <a:gd name="connsiteY24" fmla="*/ 2060303 h 4457721"/>
              <a:gd name="connsiteX25" fmla="*/ 4521134 w 5406048"/>
              <a:gd name="connsiteY25" fmla="*/ 2368647 h 4457721"/>
              <a:gd name="connsiteX26" fmla="*/ 4232283 w 5406048"/>
              <a:gd name="connsiteY26" fmla="*/ 2653512 h 4457721"/>
              <a:gd name="connsiteX27" fmla="*/ 3859036 w 5406048"/>
              <a:gd name="connsiteY27" fmla="*/ 3051125 h 4457721"/>
              <a:gd name="connsiteX28" fmla="*/ 3467625 w 5406048"/>
              <a:gd name="connsiteY28" fmla="*/ 3162102 h 4457721"/>
              <a:gd name="connsiteX29" fmla="*/ 3106340 w 5406048"/>
              <a:gd name="connsiteY29" fmla="*/ 2251468 h 4457721"/>
              <a:gd name="connsiteX30" fmla="*/ 2655787 w 5406048"/>
              <a:gd name="connsiteY30" fmla="*/ 1409724 h 4457721"/>
              <a:gd name="connsiteX31" fmla="*/ 2131912 w 5406048"/>
              <a:gd name="connsiteY31" fmla="*/ 1152549 h 4457721"/>
              <a:gd name="connsiteX32" fmla="*/ 1055587 w 5406048"/>
              <a:gd name="connsiteY32" fmla="*/ 1438299 h 4457721"/>
              <a:gd name="connsiteX33" fmla="*/ 474564 w 5406048"/>
              <a:gd name="connsiteY33" fmla="*/ 2019324 h 4457721"/>
              <a:gd name="connsiteX34" fmla="*/ 293589 w 5406048"/>
              <a:gd name="connsiteY34" fmla="*/ 2857524 h 4457721"/>
              <a:gd name="connsiteX35" fmla="*/ 474565 w 5406048"/>
              <a:gd name="connsiteY35" fmla="*/ 3181374 h 4457721"/>
              <a:gd name="connsiteX36" fmla="*/ 1122265 w 5406048"/>
              <a:gd name="connsiteY36" fmla="*/ 3171849 h 4457721"/>
              <a:gd name="connsiteX37" fmla="*/ 1493740 w 5406048"/>
              <a:gd name="connsiteY37" fmla="*/ 3390924 h 4457721"/>
              <a:gd name="connsiteX38" fmla="*/ 1427065 w 5406048"/>
              <a:gd name="connsiteY38" fmla="*/ 3848123 h 4457721"/>
              <a:gd name="connsiteX39" fmla="*/ 1027015 w 5406048"/>
              <a:gd name="connsiteY39" fmla="*/ 4029098 h 4457721"/>
              <a:gd name="connsiteX40" fmla="*/ 303115 w 5406048"/>
              <a:gd name="connsiteY40" fmla="*/ 3905272 h 4457721"/>
              <a:gd name="connsiteX41" fmla="*/ 26890 w 5406048"/>
              <a:gd name="connsiteY41" fmla="*/ 3943372 h 4457721"/>
              <a:gd name="connsiteX42" fmla="*/ 7841 w 5406048"/>
              <a:gd name="connsiteY42" fmla="*/ 4133872 h 4457721"/>
              <a:gd name="connsiteX43" fmla="*/ 341217 w 5406048"/>
              <a:gd name="connsiteY43" fmla="*/ 4171972 h 4457721"/>
              <a:gd name="connsiteX44" fmla="*/ 541241 w 5406048"/>
              <a:gd name="connsiteY44" fmla="*/ 4171971 h 4457721"/>
              <a:gd name="connsiteX45" fmla="*/ 979391 w 5406048"/>
              <a:gd name="connsiteY45" fmla="*/ 4457721 h 4457721"/>
              <a:gd name="connsiteX0" fmla="*/ 5034100 w 5406048"/>
              <a:gd name="connsiteY0" fmla="*/ 2220844 h 4481838"/>
              <a:gd name="connsiteX1" fmla="*/ 5276046 w 5406048"/>
              <a:gd name="connsiteY1" fmla="*/ 1975243 h 4481838"/>
              <a:gd name="connsiteX2" fmla="*/ 5403637 w 5406048"/>
              <a:gd name="connsiteY2" fmla="*/ 1560573 h 4481838"/>
              <a:gd name="connsiteX3" fmla="*/ 5169720 w 5406048"/>
              <a:gd name="connsiteY3" fmla="*/ 1294759 h 4481838"/>
              <a:gd name="connsiteX4" fmla="*/ 4818846 w 5406048"/>
              <a:gd name="connsiteY4" fmla="*/ 1464880 h 4481838"/>
              <a:gd name="connsiteX5" fmla="*/ 4616827 w 5406048"/>
              <a:gd name="connsiteY5" fmla="*/ 1677532 h 4481838"/>
              <a:gd name="connsiteX6" fmla="*/ 4297851 w 5406048"/>
              <a:gd name="connsiteY6" fmla="*/ 1677532 h 4481838"/>
              <a:gd name="connsiteX7" fmla="*/ 4053302 w 5406048"/>
              <a:gd name="connsiteY7" fmla="*/ 1464880 h 4481838"/>
              <a:gd name="connsiteX8" fmla="*/ 4457339 w 5406048"/>
              <a:gd name="connsiteY8" fmla="*/ 933253 h 4481838"/>
              <a:gd name="connsiteX9" fmla="*/ 4382912 w 5406048"/>
              <a:gd name="connsiteY9" fmla="*/ 582378 h 4481838"/>
              <a:gd name="connsiteX10" fmla="*/ 4010771 w 5406048"/>
              <a:gd name="connsiteY10" fmla="*/ 72015 h 4481838"/>
              <a:gd name="connsiteX11" fmla="*/ 3723692 w 5406048"/>
              <a:gd name="connsiteY11" fmla="*/ 40118 h 4481838"/>
              <a:gd name="connsiteX12" fmla="*/ 3691795 w 5406048"/>
              <a:gd name="connsiteY12" fmla="*/ 465420 h 4481838"/>
              <a:gd name="connsiteX13" fmla="*/ 3925712 w 5406048"/>
              <a:gd name="connsiteY13" fmla="*/ 816293 h 4481838"/>
              <a:gd name="connsiteX14" fmla="*/ 3617366 w 5406048"/>
              <a:gd name="connsiteY14" fmla="*/ 1199068 h 4481838"/>
              <a:gd name="connsiteX15" fmla="*/ 3436613 w 5406048"/>
              <a:gd name="connsiteY15" fmla="*/ 1486145 h 4481838"/>
              <a:gd name="connsiteX16" fmla="*/ 3670530 w 5406048"/>
              <a:gd name="connsiteY16" fmla="*/ 2017773 h 4481838"/>
              <a:gd name="connsiteX17" fmla="*/ 3925711 w 5406048"/>
              <a:gd name="connsiteY17" fmla="*/ 2336750 h 4481838"/>
              <a:gd name="connsiteX18" fmla="*/ 4212790 w 5406048"/>
              <a:gd name="connsiteY18" fmla="*/ 2474973 h 4481838"/>
              <a:gd name="connsiteX19" fmla="*/ 4510502 w 5406048"/>
              <a:gd name="connsiteY19" fmla="*/ 2241057 h 4481838"/>
              <a:gd name="connsiteX20" fmla="*/ 4893274 w 5406048"/>
              <a:gd name="connsiteY20" fmla="*/ 1868918 h 4481838"/>
              <a:gd name="connsiteX21" fmla="*/ 5116558 w 5406048"/>
              <a:gd name="connsiteY21" fmla="*/ 1656266 h 4481838"/>
              <a:gd name="connsiteX22" fmla="*/ 5265413 w 5406048"/>
              <a:gd name="connsiteY22" fmla="*/ 1656266 h 4481838"/>
              <a:gd name="connsiteX23" fmla="*/ 5159088 w 5406048"/>
              <a:gd name="connsiteY23" fmla="*/ 1815755 h 4481838"/>
              <a:gd name="connsiteX24" fmla="*/ 4861376 w 5406048"/>
              <a:gd name="connsiteY24" fmla="*/ 2060303 h 4481838"/>
              <a:gd name="connsiteX25" fmla="*/ 4521134 w 5406048"/>
              <a:gd name="connsiteY25" fmla="*/ 2368647 h 4481838"/>
              <a:gd name="connsiteX26" fmla="*/ 4232283 w 5406048"/>
              <a:gd name="connsiteY26" fmla="*/ 2653512 h 4481838"/>
              <a:gd name="connsiteX27" fmla="*/ 3859036 w 5406048"/>
              <a:gd name="connsiteY27" fmla="*/ 3051125 h 4481838"/>
              <a:gd name="connsiteX28" fmla="*/ 3467625 w 5406048"/>
              <a:gd name="connsiteY28" fmla="*/ 3162102 h 4481838"/>
              <a:gd name="connsiteX29" fmla="*/ 3106340 w 5406048"/>
              <a:gd name="connsiteY29" fmla="*/ 2251468 h 4481838"/>
              <a:gd name="connsiteX30" fmla="*/ 2655787 w 5406048"/>
              <a:gd name="connsiteY30" fmla="*/ 1409724 h 4481838"/>
              <a:gd name="connsiteX31" fmla="*/ 2131912 w 5406048"/>
              <a:gd name="connsiteY31" fmla="*/ 1152549 h 4481838"/>
              <a:gd name="connsiteX32" fmla="*/ 1055587 w 5406048"/>
              <a:gd name="connsiteY32" fmla="*/ 1438299 h 4481838"/>
              <a:gd name="connsiteX33" fmla="*/ 474564 w 5406048"/>
              <a:gd name="connsiteY33" fmla="*/ 2019324 h 4481838"/>
              <a:gd name="connsiteX34" fmla="*/ 293589 w 5406048"/>
              <a:gd name="connsiteY34" fmla="*/ 2857524 h 4481838"/>
              <a:gd name="connsiteX35" fmla="*/ 474565 w 5406048"/>
              <a:gd name="connsiteY35" fmla="*/ 3181374 h 4481838"/>
              <a:gd name="connsiteX36" fmla="*/ 1122265 w 5406048"/>
              <a:gd name="connsiteY36" fmla="*/ 3171849 h 4481838"/>
              <a:gd name="connsiteX37" fmla="*/ 1493740 w 5406048"/>
              <a:gd name="connsiteY37" fmla="*/ 3390924 h 4481838"/>
              <a:gd name="connsiteX38" fmla="*/ 1427065 w 5406048"/>
              <a:gd name="connsiteY38" fmla="*/ 3848123 h 4481838"/>
              <a:gd name="connsiteX39" fmla="*/ 1027015 w 5406048"/>
              <a:gd name="connsiteY39" fmla="*/ 4029098 h 4481838"/>
              <a:gd name="connsiteX40" fmla="*/ 303115 w 5406048"/>
              <a:gd name="connsiteY40" fmla="*/ 3905272 h 4481838"/>
              <a:gd name="connsiteX41" fmla="*/ 26890 w 5406048"/>
              <a:gd name="connsiteY41" fmla="*/ 3943372 h 4481838"/>
              <a:gd name="connsiteX42" fmla="*/ 7841 w 5406048"/>
              <a:gd name="connsiteY42" fmla="*/ 4133872 h 4481838"/>
              <a:gd name="connsiteX43" fmla="*/ 341217 w 5406048"/>
              <a:gd name="connsiteY43" fmla="*/ 4171972 h 4481838"/>
              <a:gd name="connsiteX44" fmla="*/ 541241 w 5406048"/>
              <a:gd name="connsiteY44" fmla="*/ 4171971 h 4481838"/>
              <a:gd name="connsiteX45" fmla="*/ 979391 w 5406048"/>
              <a:gd name="connsiteY45" fmla="*/ 4457721 h 4481838"/>
              <a:gd name="connsiteX46" fmla="*/ 1036541 w 5406048"/>
              <a:gd name="connsiteY46" fmla="*/ 4467246 h 448183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541366 w 5406048"/>
              <a:gd name="connsiteY47" fmla="*/ 44577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1960466 w 5406048"/>
              <a:gd name="connsiteY48" fmla="*/ 420054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208116 w 5406048"/>
              <a:gd name="connsiteY48" fmla="*/ 36576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208116 w 5406048"/>
              <a:gd name="connsiteY48" fmla="*/ 3657620 h 4496018"/>
              <a:gd name="connsiteX49" fmla="*/ 2208116 w 5406048"/>
              <a:gd name="connsiteY49" fmla="*/ 366714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208116 w 5406048"/>
              <a:gd name="connsiteY48" fmla="*/ 3657620 h 4496018"/>
              <a:gd name="connsiteX49" fmla="*/ 2036666 w 5406048"/>
              <a:gd name="connsiteY49" fmla="*/ 29337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208116 w 5406048"/>
              <a:gd name="connsiteY48" fmla="*/ 3657620 h 4496018"/>
              <a:gd name="connsiteX49" fmla="*/ 2036666 w 5406048"/>
              <a:gd name="connsiteY49" fmla="*/ 2933720 h 4496018"/>
              <a:gd name="connsiteX50" fmla="*/ 2008091 w 5406048"/>
              <a:gd name="connsiteY50" fmla="*/ 292419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208116 w 5406048"/>
              <a:gd name="connsiteY48" fmla="*/ 3657620 h 4496018"/>
              <a:gd name="connsiteX49" fmla="*/ 2036666 w 5406048"/>
              <a:gd name="connsiteY49" fmla="*/ 2933720 h 4496018"/>
              <a:gd name="connsiteX50" fmla="*/ 1665191 w 5406048"/>
              <a:gd name="connsiteY50" fmla="*/ 227649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208116 w 5406048"/>
              <a:gd name="connsiteY48" fmla="*/ 3657620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646141 w 5406048"/>
              <a:gd name="connsiteY51" fmla="*/ 226697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608041 w 5406048"/>
              <a:gd name="connsiteY52" fmla="*/ 195264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1874741 w 5406048"/>
              <a:gd name="connsiteY53" fmla="*/ 169547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331941 w 5406048"/>
              <a:gd name="connsiteY54" fmla="*/ 160974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560541 w 5406048"/>
              <a:gd name="connsiteY55" fmla="*/ 17526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46266 w 5406048"/>
              <a:gd name="connsiteY56" fmla="*/ 22860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46266 w 5406048"/>
              <a:gd name="connsiteY57" fmla="*/ 294324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665316 w 5406048"/>
              <a:gd name="connsiteY58" fmla="*/ 337187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2932016 w 5406048"/>
              <a:gd name="connsiteY59" fmla="*/ 364809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351116 w 5406048"/>
              <a:gd name="connsiteY60" fmla="*/ 37338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636866 w 5406048"/>
              <a:gd name="connsiteY61" fmla="*/ 343854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22591 w 5406048"/>
              <a:gd name="connsiteY61" fmla="*/ 319089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22591 w 5406048"/>
              <a:gd name="connsiteY61" fmla="*/ 3190895 h 4496018"/>
              <a:gd name="connsiteX62" fmla="*/ 3703541 w 5406048"/>
              <a:gd name="connsiteY62" fmla="*/ 322899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22591 w 5406048"/>
              <a:gd name="connsiteY61" fmla="*/ 3190895 h 4496018"/>
              <a:gd name="connsiteX62" fmla="*/ 4113116 w 5406048"/>
              <a:gd name="connsiteY62" fmla="*/ 29718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51166 w 5406048"/>
              <a:gd name="connsiteY61" fmla="*/ 3209945 h 4496018"/>
              <a:gd name="connsiteX62" fmla="*/ 4113116 w 5406048"/>
              <a:gd name="connsiteY62" fmla="*/ 29718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51166 w 5406048"/>
              <a:gd name="connsiteY61" fmla="*/ 3209945 h 4496018"/>
              <a:gd name="connsiteX62" fmla="*/ 4113116 w 5406048"/>
              <a:gd name="connsiteY62" fmla="*/ 2971820 h 4496018"/>
              <a:gd name="connsiteX63" fmla="*/ 4122641 w 5406048"/>
              <a:gd name="connsiteY63" fmla="*/ 296229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51166 w 5406048"/>
              <a:gd name="connsiteY61" fmla="*/ 3209945 h 4496018"/>
              <a:gd name="connsiteX62" fmla="*/ 4113116 w 5406048"/>
              <a:gd name="connsiteY62" fmla="*/ 2971820 h 4496018"/>
              <a:gd name="connsiteX63" fmla="*/ 4303616 w 5406048"/>
              <a:gd name="connsiteY63" fmla="*/ 28575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51166 w 5406048"/>
              <a:gd name="connsiteY61" fmla="*/ 3209945 h 4496018"/>
              <a:gd name="connsiteX62" fmla="*/ 4113116 w 5406048"/>
              <a:gd name="connsiteY62" fmla="*/ 2971820 h 4496018"/>
              <a:gd name="connsiteX63" fmla="*/ 4303616 w 5406048"/>
              <a:gd name="connsiteY63" fmla="*/ 2857520 h 4496018"/>
              <a:gd name="connsiteX64" fmla="*/ 4303616 w 5406048"/>
              <a:gd name="connsiteY64" fmla="*/ 283847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51166 w 5406048"/>
              <a:gd name="connsiteY61" fmla="*/ 3209945 h 4496018"/>
              <a:gd name="connsiteX62" fmla="*/ 4113116 w 5406048"/>
              <a:gd name="connsiteY62" fmla="*/ 2971820 h 4496018"/>
              <a:gd name="connsiteX63" fmla="*/ 4303616 w 5406048"/>
              <a:gd name="connsiteY63" fmla="*/ 2857520 h 4496018"/>
              <a:gd name="connsiteX64" fmla="*/ 4570316 w 5406048"/>
              <a:gd name="connsiteY64" fmla="*/ 283847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51166 w 5406048"/>
              <a:gd name="connsiteY61" fmla="*/ 3209945 h 4496018"/>
              <a:gd name="connsiteX62" fmla="*/ 4113116 w 5406048"/>
              <a:gd name="connsiteY62" fmla="*/ 2971820 h 4496018"/>
              <a:gd name="connsiteX63" fmla="*/ 4303616 w 5406048"/>
              <a:gd name="connsiteY63" fmla="*/ 2857520 h 4496018"/>
              <a:gd name="connsiteX64" fmla="*/ 4570316 w 5406048"/>
              <a:gd name="connsiteY64" fmla="*/ 2838470 h 4496018"/>
              <a:gd name="connsiteX65" fmla="*/ 4589366 w 5406048"/>
              <a:gd name="connsiteY65" fmla="*/ 2828945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51166 w 5406048"/>
              <a:gd name="connsiteY61" fmla="*/ 3209945 h 4496018"/>
              <a:gd name="connsiteX62" fmla="*/ 4113116 w 5406048"/>
              <a:gd name="connsiteY62" fmla="*/ 2971820 h 4496018"/>
              <a:gd name="connsiteX63" fmla="*/ 4303616 w 5406048"/>
              <a:gd name="connsiteY63" fmla="*/ 2857520 h 4496018"/>
              <a:gd name="connsiteX64" fmla="*/ 4570316 w 5406048"/>
              <a:gd name="connsiteY64" fmla="*/ 2838470 h 4496018"/>
              <a:gd name="connsiteX65" fmla="*/ 4770341 w 5406048"/>
              <a:gd name="connsiteY65" fmla="*/ 264797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106340 w 5406048"/>
              <a:gd name="connsiteY29" fmla="*/ 22514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51166 w 5406048"/>
              <a:gd name="connsiteY61" fmla="*/ 3209945 h 4496018"/>
              <a:gd name="connsiteX62" fmla="*/ 4113116 w 5406048"/>
              <a:gd name="connsiteY62" fmla="*/ 2971820 h 4496018"/>
              <a:gd name="connsiteX63" fmla="*/ 4303616 w 5406048"/>
              <a:gd name="connsiteY63" fmla="*/ 2857520 h 4496018"/>
              <a:gd name="connsiteX64" fmla="*/ 4570316 w 5406048"/>
              <a:gd name="connsiteY64" fmla="*/ 2838470 h 4496018"/>
              <a:gd name="connsiteX65" fmla="*/ 4932266 w 5406048"/>
              <a:gd name="connsiteY65" fmla="*/ 24765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363515 w 5406048"/>
              <a:gd name="connsiteY29" fmla="*/ 21752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51166 w 5406048"/>
              <a:gd name="connsiteY61" fmla="*/ 3209945 h 4496018"/>
              <a:gd name="connsiteX62" fmla="*/ 4113116 w 5406048"/>
              <a:gd name="connsiteY62" fmla="*/ 2971820 h 4496018"/>
              <a:gd name="connsiteX63" fmla="*/ 4303616 w 5406048"/>
              <a:gd name="connsiteY63" fmla="*/ 2857520 h 4496018"/>
              <a:gd name="connsiteX64" fmla="*/ 4570316 w 5406048"/>
              <a:gd name="connsiteY64" fmla="*/ 2838470 h 4496018"/>
              <a:gd name="connsiteX65" fmla="*/ 4932266 w 5406048"/>
              <a:gd name="connsiteY65" fmla="*/ 24765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363515 w 5406048"/>
              <a:gd name="connsiteY29" fmla="*/ 2175268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51166 w 5406048"/>
              <a:gd name="connsiteY61" fmla="*/ 3209945 h 4496018"/>
              <a:gd name="connsiteX62" fmla="*/ 4113116 w 5406048"/>
              <a:gd name="connsiteY62" fmla="*/ 2971820 h 4496018"/>
              <a:gd name="connsiteX63" fmla="*/ 4303616 w 5406048"/>
              <a:gd name="connsiteY63" fmla="*/ 2857520 h 4496018"/>
              <a:gd name="connsiteX64" fmla="*/ 4570316 w 5406048"/>
              <a:gd name="connsiteY64" fmla="*/ 2838470 h 4496018"/>
              <a:gd name="connsiteX65" fmla="*/ 4932266 w 5406048"/>
              <a:gd name="connsiteY65" fmla="*/ 24765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039665 w 5406048"/>
              <a:gd name="connsiteY29" fmla="*/ 2165743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71972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51166 w 5406048"/>
              <a:gd name="connsiteY61" fmla="*/ 3209945 h 4496018"/>
              <a:gd name="connsiteX62" fmla="*/ 4113116 w 5406048"/>
              <a:gd name="connsiteY62" fmla="*/ 2971820 h 4496018"/>
              <a:gd name="connsiteX63" fmla="*/ 4303616 w 5406048"/>
              <a:gd name="connsiteY63" fmla="*/ 2857520 h 4496018"/>
              <a:gd name="connsiteX64" fmla="*/ 4570316 w 5406048"/>
              <a:gd name="connsiteY64" fmla="*/ 2838470 h 4496018"/>
              <a:gd name="connsiteX65" fmla="*/ 4932266 w 5406048"/>
              <a:gd name="connsiteY65" fmla="*/ 24765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039665 w 5406048"/>
              <a:gd name="connsiteY29" fmla="*/ 2165743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24347 h 4496018"/>
              <a:gd name="connsiteX44" fmla="*/ 541241 w 5406048"/>
              <a:gd name="connsiteY44" fmla="*/ 4171971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51166 w 5406048"/>
              <a:gd name="connsiteY61" fmla="*/ 3209945 h 4496018"/>
              <a:gd name="connsiteX62" fmla="*/ 4113116 w 5406048"/>
              <a:gd name="connsiteY62" fmla="*/ 2971820 h 4496018"/>
              <a:gd name="connsiteX63" fmla="*/ 4303616 w 5406048"/>
              <a:gd name="connsiteY63" fmla="*/ 2857520 h 4496018"/>
              <a:gd name="connsiteX64" fmla="*/ 4570316 w 5406048"/>
              <a:gd name="connsiteY64" fmla="*/ 2838470 h 4496018"/>
              <a:gd name="connsiteX65" fmla="*/ 4932266 w 5406048"/>
              <a:gd name="connsiteY65" fmla="*/ 24765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25712 w 5406048"/>
              <a:gd name="connsiteY13" fmla="*/ 8162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039665 w 5406048"/>
              <a:gd name="connsiteY29" fmla="*/ 2165743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24347 h 4496018"/>
              <a:gd name="connsiteX44" fmla="*/ 598391 w 5406048"/>
              <a:gd name="connsiteY44" fmla="*/ 4219596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51166 w 5406048"/>
              <a:gd name="connsiteY61" fmla="*/ 3209945 h 4496018"/>
              <a:gd name="connsiteX62" fmla="*/ 4113116 w 5406048"/>
              <a:gd name="connsiteY62" fmla="*/ 2971820 h 4496018"/>
              <a:gd name="connsiteX63" fmla="*/ 4303616 w 5406048"/>
              <a:gd name="connsiteY63" fmla="*/ 2857520 h 4496018"/>
              <a:gd name="connsiteX64" fmla="*/ 4570316 w 5406048"/>
              <a:gd name="connsiteY64" fmla="*/ 2838470 h 4496018"/>
              <a:gd name="connsiteX65" fmla="*/ 4932266 w 5406048"/>
              <a:gd name="connsiteY65" fmla="*/ 24765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82862 w 5406048"/>
              <a:gd name="connsiteY13" fmla="*/ 94964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039665 w 5406048"/>
              <a:gd name="connsiteY29" fmla="*/ 2165743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24347 h 4496018"/>
              <a:gd name="connsiteX44" fmla="*/ 598391 w 5406048"/>
              <a:gd name="connsiteY44" fmla="*/ 4219596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51166 w 5406048"/>
              <a:gd name="connsiteY61" fmla="*/ 3209945 h 4496018"/>
              <a:gd name="connsiteX62" fmla="*/ 4113116 w 5406048"/>
              <a:gd name="connsiteY62" fmla="*/ 2971820 h 4496018"/>
              <a:gd name="connsiteX63" fmla="*/ 4303616 w 5406048"/>
              <a:gd name="connsiteY63" fmla="*/ 2857520 h 4496018"/>
              <a:gd name="connsiteX64" fmla="*/ 4570316 w 5406048"/>
              <a:gd name="connsiteY64" fmla="*/ 2838470 h 4496018"/>
              <a:gd name="connsiteX65" fmla="*/ 4932266 w 5406048"/>
              <a:gd name="connsiteY65" fmla="*/ 2476520 h 4496018"/>
              <a:gd name="connsiteX0" fmla="*/ 5034100 w 5406048"/>
              <a:gd name="connsiteY0" fmla="*/ 2220844 h 4496018"/>
              <a:gd name="connsiteX1" fmla="*/ 5276046 w 5406048"/>
              <a:gd name="connsiteY1" fmla="*/ 1975243 h 4496018"/>
              <a:gd name="connsiteX2" fmla="*/ 5403637 w 5406048"/>
              <a:gd name="connsiteY2" fmla="*/ 1560573 h 4496018"/>
              <a:gd name="connsiteX3" fmla="*/ 5169720 w 5406048"/>
              <a:gd name="connsiteY3" fmla="*/ 1294759 h 4496018"/>
              <a:gd name="connsiteX4" fmla="*/ 4818846 w 5406048"/>
              <a:gd name="connsiteY4" fmla="*/ 1464880 h 4496018"/>
              <a:gd name="connsiteX5" fmla="*/ 4616827 w 5406048"/>
              <a:gd name="connsiteY5" fmla="*/ 1677532 h 4496018"/>
              <a:gd name="connsiteX6" fmla="*/ 4297851 w 5406048"/>
              <a:gd name="connsiteY6" fmla="*/ 1677532 h 4496018"/>
              <a:gd name="connsiteX7" fmla="*/ 4053302 w 5406048"/>
              <a:gd name="connsiteY7" fmla="*/ 1464880 h 4496018"/>
              <a:gd name="connsiteX8" fmla="*/ 4457339 w 5406048"/>
              <a:gd name="connsiteY8" fmla="*/ 933253 h 4496018"/>
              <a:gd name="connsiteX9" fmla="*/ 4382912 w 5406048"/>
              <a:gd name="connsiteY9" fmla="*/ 582378 h 4496018"/>
              <a:gd name="connsiteX10" fmla="*/ 4010771 w 5406048"/>
              <a:gd name="connsiteY10" fmla="*/ 72015 h 4496018"/>
              <a:gd name="connsiteX11" fmla="*/ 3723692 w 5406048"/>
              <a:gd name="connsiteY11" fmla="*/ 40118 h 4496018"/>
              <a:gd name="connsiteX12" fmla="*/ 3691795 w 5406048"/>
              <a:gd name="connsiteY12" fmla="*/ 465420 h 4496018"/>
              <a:gd name="connsiteX13" fmla="*/ 3954287 w 5406048"/>
              <a:gd name="connsiteY13" fmla="*/ 930593 h 4496018"/>
              <a:gd name="connsiteX14" fmla="*/ 3617366 w 5406048"/>
              <a:gd name="connsiteY14" fmla="*/ 1199068 h 4496018"/>
              <a:gd name="connsiteX15" fmla="*/ 3436613 w 5406048"/>
              <a:gd name="connsiteY15" fmla="*/ 1486145 h 4496018"/>
              <a:gd name="connsiteX16" fmla="*/ 3670530 w 5406048"/>
              <a:gd name="connsiteY16" fmla="*/ 2017773 h 4496018"/>
              <a:gd name="connsiteX17" fmla="*/ 3925711 w 5406048"/>
              <a:gd name="connsiteY17" fmla="*/ 2336750 h 4496018"/>
              <a:gd name="connsiteX18" fmla="*/ 4212790 w 5406048"/>
              <a:gd name="connsiteY18" fmla="*/ 2474973 h 4496018"/>
              <a:gd name="connsiteX19" fmla="*/ 4510502 w 5406048"/>
              <a:gd name="connsiteY19" fmla="*/ 2241057 h 4496018"/>
              <a:gd name="connsiteX20" fmla="*/ 4893274 w 5406048"/>
              <a:gd name="connsiteY20" fmla="*/ 1868918 h 4496018"/>
              <a:gd name="connsiteX21" fmla="*/ 5116558 w 5406048"/>
              <a:gd name="connsiteY21" fmla="*/ 1656266 h 4496018"/>
              <a:gd name="connsiteX22" fmla="*/ 5265413 w 5406048"/>
              <a:gd name="connsiteY22" fmla="*/ 1656266 h 4496018"/>
              <a:gd name="connsiteX23" fmla="*/ 5159088 w 5406048"/>
              <a:gd name="connsiteY23" fmla="*/ 1815755 h 4496018"/>
              <a:gd name="connsiteX24" fmla="*/ 4861376 w 5406048"/>
              <a:gd name="connsiteY24" fmla="*/ 2060303 h 4496018"/>
              <a:gd name="connsiteX25" fmla="*/ 4521134 w 5406048"/>
              <a:gd name="connsiteY25" fmla="*/ 2368647 h 4496018"/>
              <a:gd name="connsiteX26" fmla="*/ 4232283 w 5406048"/>
              <a:gd name="connsiteY26" fmla="*/ 2653512 h 4496018"/>
              <a:gd name="connsiteX27" fmla="*/ 3859036 w 5406048"/>
              <a:gd name="connsiteY27" fmla="*/ 3051125 h 4496018"/>
              <a:gd name="connsiteX28" fmla="*/ 3467625 w 5406048"/>
              <a:gd name="connsiteY28" fmla="*/ 3162102 h 4496018"/>
              <a:gd name="connsiteX29" fmla="*/ 3039665 w 5406048"/>
              <a:gd name="connsiteY29" fmla="*/ 2165743 h 4496018"/>
              <a:gd name="connsiteX30" fmla="*/ 2655787 w 5406048"/>
              <a:gd name="connsiteY30" fmla="*/ 1409724 h 4496018"/>
              <a:gd name="connsiteX31" fmla="*/ 2131912 w 5406048"/>
              <a:gd name="connsiteY31" fmla="*/ 1152549 h 4496018"/>
              <a:gd name="connsiteX32" fmla="*/ 1055587 w 5406048"/>
              <a:gd name="connsiteY32" fmla="*/ 1438299 h 4496018"/>
              <a:gd name="connsiteX33" fmla="*/ 474564 w 5406048"/>
              <a:gd name="connsiteY33" fmla="*/ 2019324 h 4496018"/>
              <a:gd name="connsiteX34" fmla="*/ 293589 w 5406048"/>
              <a:gd name="connsiteY34" fmla="*/ 2857524 h 4496018"/>
              <a:gd name="connsiteX35" fmla="*/ 474565 w 5406048"/>
              <a:gd name="connsiteY35" fmla="*/ 3181374 h 4496018"/>
              <a:gd name="connsiteX36" fmla="*/ 1122265 w 5406048"/>
              <a:gd name="connsiteY36" fmla="*/ 3171849 h 4496018"/>
              <a:gd name="connsiteX37" fmla="*/ 1493740 w 5406048"/>
              <a:gd name="connsiteY37" fmla="*/ 3390924 h 4496018"/>
              <a:gd name="connsiteX38" fmla="*/ 1427065 w 5406048"/>
              <a:gd name="connsiteY38" fmla="*/ 3848123 h 4496018"/>
              <a:gd name="connsiteX39" fmla="*/ 1027015 w 5406048"/>
              <a:gd name="connsiteY39" fmla="*/ 4029098 h 4496018"/>
              <a:gd name="connsiteX40" fmla="*/ 303115 w 5406048"/>
              <a:gd name="connsiteY40" fmla="*/ 3905272 h 4496018"/>
              <a:gd name="connsiteX41" fmla="*/ 26890 w 5406048"/>
              <a:gd name="connsiteY41" fmla="*/ 3943372 h 4496018"/>
              <a:gd name="connsiteX42" fmla="*/ 7841 w 5406048"/>
              <a:gd name="connsiteY42" fmla="*/ 4133872 h 4496018"/>
              <a:gd name="connsiteX43" fmla="*/ 341217 w 5406048"/>
              <a:gd name="connsiteY43" fmla="*/ 4124347 h 4496018"/>
              <a:gd name="connsiteX44" fmla="*/ 598391 w 5406048"/>
              <a:gd name="connsiteY44" fmla="*/ 4219596 h 4496018"/>
              <a:gd name="connsiteX45" fmla="*/ 979391 w 5406048"/>
              <a:gd name="connsiteY45" fmla="*/ 4457721 h 4496018"/>
              <a:gd name="connsiteX46" fmla="*/ 1503266 w 5406048"/>
              <a:gd name="connsiteY46" fmla="*/ 4495821 h 4496018"/>
              <a:gd name="connsiteX47" fmla="*/ 1912841 w 5406048"/>
              <a:gd name="connsiteY47" fmla="*/ 4210070 h 4496018"/>
              <a:gd name="connsiteX48" fmla="*/ 2179541 w 5406048"/>
              <a:gd name="connsiteY48" fmla="*/ 3686195 h 4496018"/>
              <a:gd name="connsiteX49" fmla="*/ 1979516 w 5406048"/>
              <a:gd name="connsiteY49" fmla="*/ 3000395 h 4496018"/>
              <a:gd name="connsiteX50" fmla="*/ 1665191 w 5406048"/>
              <a:gd name="connsiteY50" fmla="*/ 2276495 h 4496018"/>
              <a:gd name="connsiteX51" fmla="*/ 1598516 w 5406048"/>
              <a:gd name="connsiteY51" fmla="*/ 1981220 h 4496018"/>
              <a:gd name="connsiteX52" fmla="*/ 1855691 w 5406048"/>
              <a:gd name="connsiteY52" fmla="*/ 1733570 h 4496018"/>
              <a:gd name="connsiteX53" fmla="*/ 2303366 w 5406048"/>
              <a:gd name="connsiteY53" fmla="*/ 1619270 h 4496018"/>
              <a:gd name="connsiteX54" fmla="*/ 2541491 w 5406048"/>
              <a:gd name="connsiteY54" fmla="*/ 1752620 h 4496018"/>
              <a:gd name="connsiteX55" fmla="*/ 2655791 w 5406048"/>
              <a:gd name="connsiteY55" fmla="*/ 2266970 h 4496018"/>
              <a:gd name="connsiteX56" fmla="*/ 2665316 w 5406048"/>
              <a:gd name="connsiteY56" fmla="*/ 2952770 h 4496018"/>
              <a:gd name="connsiteX57" fmla="*/ 2684366 w 5406048"/>
              <a:gd name="connsiteY57" fmla="*/ 3381395 h 4496018"/>
              <a:gd name="connsiteX58" fmla="*/ 2922491 w 5406048"/>
              <a:gd name="connsiteY58" fmla="*/ 3667145 h 4496018"/>
              <a:gd name="connsiteX59" fmla="*/ 3322541 w 5406048"/>
              <a:gd name="connsiteY59" fmla="*/ 3752870 h 4496018"/>
              <a:gd name="connsiteX60" fmla="*/ 3636866 w 5406048"/>
              <a:gd name="connsiteY60" fmla="*/ 3476645 h 4496018"/>
              <a:gd name="connsiteX61" fmla="*/ 3751166 w 5406048"/>
              <a:gd name="connsiteY61" fmla="*/ 3209945 h 4496018"/>
              <a:gd name="connsiteX62" fmla="*/ 4113116 w 5406048"/>
              <a:gd name="connsiteY62" fmla="*/ 2971820 h 4496018"/>
              <a:gd name="connsiteX63" fmla="*/ 4303616 w 5406048"/>
              <a:gd name="connsiteY63" fmla="*/ 2857520 h 4496018"/>
              <a:gd name="connsiteX64" fmla="*/ 4570316 w 5406048"/>
              <a:gd name="connsiteY64" fmla="*/ 2838470 h 4496018"/>
              <a:gd name="connsiteX65" fmla="*/ 4932266 w 5406048"/>
              <a:gd name="connsiteY65" fmla="*/ 2476520 h 4496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5406048" h="4496018">
                <a:moveTo>
                  <a:pt x="5034100" y="2220844"/>
                </a:moveTo>
                <a:cubicBezTo>
                  <a:pt x="5200676" y="2082620"/>
                  <a:pt x="5214457" y="2085288"/>
                  <a:pt x="5276046" y="1975243"/>
                </a:cubicBezTo>
                <a:cubicBezTo>
                  <a:pt x="5337635" y="1865198"/>
                  <a:pt x="5421358" y="1673987"/>
                  <a:pt x="5403637" y="1560573"/>
                </a:cubicBezTo>
                <a:cubicBezTo>
                  <a:pt x="5385916" y="1447159"/>
                  <a:pt x="5267185" y="1310708"/>
                  <a:pt x="5169720" y="1294759"/>
                </a:cubicBezTo>
                <a:cubicBezTo>
                  <a:pt x="5072255" y="1278810"/>
                  <a:pt x="4910995" y="1401084"/>
                  <a:pt x="4818846" y="1464880"/>
                </a:cubicBezTo>
                <a:cubicBezTo>
                  <a:pt x="4726697" y="1528675"/>
                  <a:pt x="4703659" y="1642090"/>
                  <a:pt x="4616827" y="1677532"/>
                </a:cubicBezTo>
                <a:cubicBezTo>
                  <a:pt x="4529995" y="1712974"/>
                  <a:pt x="4391772" y="1712974"/>
                  <a:pt x="4297851" y="1677532"/>
                </a:cubicBezTo>
                <a:cubicBezTo>
                  <a:pt x="4203930" y="1642090"/>
                  <a:pt x="4026721" y="1588926"/>
                  <a:pt x="4053302" y="1464880"/>
                </a:cubicBezTo>
                <a:cubicBezTo>
                  <a:pt x="4079883" y="1340834"/>
                  <a:pt x="4402404" y="1080337"/>
                  <a:pt x="4457339" y="933253"/>
                </a:cubicBezTo>
                <a:cubicBezTo>
                  <a:pt x="4512274" y="786169"/>
                  <a:pt x="4455568" y="715285"/>
                  <a:pt x="4382912" y="582378"/>
                </a:cubicBezTo>
                <a:cubicBezTo>
                  <a:pt x="4310256" y="449471"/>
                  <a:pt x="4122413" y="151759"/>
                  <a:pt x="4010771" y="72015"/>
                </a:cubicBezTo>
                <a:cubicBezTo>
                  <a:pt x="3899129" y="-7729"/>
                  <a:pt x="3776855" y="-25449"/>
                  <a:pt x="3723692" y="40118"/>
                </a:cubicBezTo>
                <a:cubicBezTo>
                  <a:pt x="3670529" y="105685"/>
                  <a:pt x="3653363" y="317008"/>
                  <a:pt x="3691795" y="465420"/>
                </a:cubicBezTo>
                <a:cubicBezTo>
                  <a:pt x="3730227" y="613832"/>
                  <a:pt x="3966692" y="808318"/>
                  <a:pt x="3954287" y="930593"/>
                </a:cubicBezTo>
                <a:cubicBezTo>
                  <a:pt x="3941882" y="1052868"/>
                  <a:pt x="3783943" y="1020086"/>
                  <a:pt x="3617366" y="1199068"/>
                </a:cubicBezTo>
                <a:cubicBezTo>
                  <a:pt x="3503952" y="1303621"/>
                  <a:pt x="3472055" y="1363871"/>
                  <a:pt x="3436613" y="1486145"/>
                </a:cubicBezTo>
                <a:cubicBezTo>
                  <a:pt x="3401171" y="1608419"/>
                  <a:pt x="3589014" y="1876006"/>
                  <a:pt x="3670530" y="2017773"/>
                </a:cubicBezTo>
                <a:cubicBezTo>
                  <a:pt x="3752046" y="2159541"/>
                  <a:pt x="3835334" y="2260550"/>
                  <a:pt x="3925711" y="2336750"/>
                </a:cubicBezTo>
                <a:cubicBezTo>
                  <a:pt x="4016088" y="2412950"/>
                  <a:pt x="4115325" y="2490922"/>
                  <a:pt x="4212790" y="2474973"/>
                </a:cubicBezTo>
                <a:cubicBezTo>
                  <a:pt x="4310255" y="2459024"/>
                  <a:pt x="4397088" y="2342066"/>
                  <a:pt x="4510502" y="2241057"/>
                </a:cubicBezTo>
                <a:cubicBezTo>
                  <a:pt x="4623916" y="2140048"/>
                  <a:pt x="4792265" y="1966383"/>
                  <a:pt x="4893274" y="1868918"/>
                </a:cubicBezTo>
                <a:cubicBezTo>
                  <a:pt x="4994283" y="1771453"/>
                  <a:pt x="5054535" y="1691708"/>
                  <a:pt x="5116558" y="1656266"/>
                </a:cubicBezTo>
                <a:cubicBezTo>
                  <a:pt x="5178581" y="1620824"/>
                  <a:pt x="5258325" y="1629685"/>
                  <a:pt x="5265413" y="1656266"/>
                </a:cubicBezTo>
                <a:cubicBezTo>
                  <a:pt x="5272501" y="1682848"/>
                  <a:pt x="5226427" y="1748416"/>
                  <a:pt x="5159088" y="1815755"/>
                </a:cubicBezTo>
                <a:cubicBezTo>
                  <a:pt x="5091749" y="1883094"/>
                  <a:pt x="5148455" y="1840562"/>
                  <a:pt x="4861376" y="2060303"/>
                </a:cubicBezTo>
                <a:cubicBezTo>
                  <a:pt x="4574297" y="2280044"/>
                  <a:pt x="4625983" y="2269779"/>
                  <a:pt x="4521134" y="2368647"/>
                </a:cubicBezTo>
                <a:cubicBezTo>
                  <a:pt x="4416285" y="2467515"/>
                  <a:pt x="4342633" y="2539766"/>
                  <a:pt x="4232283" y="2653512"/>
                </a:cubicBezTo>
                <a:cubicBezTo>
                  <a:pt x="4121933" y="2767258"/>
                  <a:pt x="3986479" y="2966360"/>
                  <a:pt x="3859036" y="3051125"/>
                </a:cubicBezTo>
                <a:cubicBezTo>
                  <a:pt x="3731593" y="3135890"/>
                  <a:pt x="3750938" y="3155678"/>
                  <a:pt x="3467625" y="3162102"/>
                </a:cubicBezTo>
                <a:cubicBezTo>
                  <a:pt x="3193837" y="2939926"/>
                  <a:pt x="3161496" y="2589273"/>
                  <a:pt x="3039665" y="2165743"/>
                </a:cubicBezTo>
                <a:cubicBezTo>
                  <a:pt x="2999609" y="2067355"/>
                  <a:pt x="2658371" y="1408478"/>
                  <a:pt x="2655787" y="1409724"/>
                </a:cubicBezTo>
                <a:cubicBezTo>
                  <a:pt x="2580695" y="1266258"/>
                  <a:pt x="2131912" y="1156518"/>
                  <a:pt x="2131912" y="1152549"/>
                </a:cubicBezTo>
                <a:cubicBezTo>
                  <a:pt x="1328637" y="1119212"/>
                  <a:pt x="1053603" y="1438299"/>
                  <a:pt x="1055587" y="1438299"/>
                </a:cubicBezTo>
                <a:cubicBezTo>
                  <a:pt x="871438" y="1487511"/>
                  <a:pt x="480517" y="2017340"/>
                  <a:pt x="474564" y="2019324"/>
                </a:cubicBezTo>
                <a:cubicBezTo>
                  <a:pt x="377727" y="2117749"/>
                  <a:pt x="293589" y="2855540"/>
                  <a:pt x="293589" y="2857524"/>
                </a:cubicBezTo>
                <a:cubicBezTo>
                  <a:pt x="261839" y="2998811"/>
                  <a:pt x="476549" y="3179390"/>
                  <a:pt x="474565" y="3181374"/>
                </a:cubicBezTo>
                <a:cubicBezTo>
                  <a:pt x="507903" y="3233761"/>
                  <a:pt x="1118296" y="3173833"/>
                  <a:pt x="1122265" y="3171849"/>
                </a:cubicBezTo>
                <a:cubicBezTo>
                  <a:pt x="1233390" y="3170262"/>
                  <a:pt x="1489771" y="3390924"/>
                  <a:pt x="1493740" y="3390924"/>
                </a:cubicBezTo>
                <a:cubicBezTo>
                  <a:pt x="1558827" y="3424261"/>
                  <a:pt x="1429049" y="3848123"/>
                  <a:pt x="1427065" y="3848123"/>
                </a:cubicBezTo>
                <a:cubicBezTo>
                  <a:pt x="1412778" y="3917973"/>
                  <a:pt x="1030984" y="4037036"/>
                  <a:pt x="1027015" y="4029098"/>
                </a:cubicBezTo>
                <a:cubicBezTo>
                  <a:pt x="957165" y="4056085"/>
                  <a:pt x="307084" y="3909241"/>
                  <a:pt x="303115" y="3905272"/>
                </a:cubicBezTo>
                <a:cubicBezTo>
                  <a:pt x="179290" y="3881459"/>
                  <a:pt x="30859" y="3947341"/>
                  <a:pt x="26890" y="3943372"/>
                </a:cubicBezTo>
                <a:cubicBezTo>
                  <a:pt x="-20735" y="3948134"/>
                  <a:pt x="9825" y="4135856"/>
                  <a:pt x="7841" y="4133872"/>
                </a:cubicBezTo>
                <a:cubicBezTo>
                  <a:pt x="-96" y="4168797"/>
                  <a:pt x="347170" y="4120378"/>
                  <a:pt x="341217" y="4124347"/>
                </a:cubicBezTo>
                <a:cubicBezTo>
                  <a:pt x="393604" y="4130697"/>
                  <a:pt x="602360" y="4219596"/>
                  <a:pt x="598391" y="4219596"/>
                </a:cubicBezTo>
                <a:lnTo>
                  <a:pt x="979391" y="4457721"/>
                </a:lnTo>
                <a:cubicBezTo>
                  <a:pt x="1061941" y="4506934"/>
                  <a:pt x="1491360" y="4493837"/>
                  <a:pt x="1503266" y="4495821"/>
                </a:cubicBezTo>
                <a:cubicBezTo>
                  <a:pt x="1596928" y="4495821"/>
                  <a:pt x="1904904" y="4218008"/>
                  <a:pt x="1912841" y="4210070"/>
                </a:cubicBezTo>
                <a:cubicBezTo>
                  <a:pt x="1989041" y="4160857"/>
                  <a:pt x="2169619" y="3688179"/>
                  <a:pt x="2179541" y="3686195"/>
                </a:cubicBezTo>
                <a:cubicBezTo>
                  <a:pt x="2133503" y="3290908"/>
                  <a:pt x="1979516" y="2998411"/>
                  <a:pt x="1979516" y="3000395"/>
                </a:cubicBezTo>
                <a:cubicBezTo>
                  <a:pt x="1946179" y="2878158"/>
                  <a:pt x="1671144" y="2278480"/>
                  <a:pt x="1665191" y="2276495"/>
                </a:cubicBezTo>
                <a:cubicBezTo>
                  <a:pt x="1609629" y="2154258"/>
                  <a:pt x="1602485" y="1983204"/>
                  <a:pt x="1598516" y="1981220"/>
                </a:cubicBezTo>
                <a:cubicBezTo>
                  <a:pt x="1588991" y="1927245"/>
                  <a:pt x="1853707" y="1739523"/>
                  <a:pt x="1855691" y="1733570"/>
                </a:cubicBezTo>
                <a:cubicBezTo>
                  <a:pt x="1901729" y="1685945"/>
                  <a:pt x="2299397" y="1627207"/>
                  <a:pt x="2303366" y="1619270"/>
                </a:cubicBezTo>
                <a:cubicBezTo>
                  <a:pt x="2382741" y="1598633"/>
                  <a:pt x="2535538" y="1754605"/>
                  <a:pt x="2541491" y="1752620"/>
                </a:cubicBezTo>
                <a:cubicBezTo>
                  <a:pt x="2584353" y="1774845"/>
                  <a:pt x="2651822" y="2266970"/>
                  <a:pt x="2655791" y="2266970"/>
                </a:cubicBezTo>
                <a:cubicBezTo>
                  <a:pt x="2673253" y="2355870"/>
                  <a:pt x="2667300" y="2948801"/>
                  <a:pt x="2665316" y="2952770"/>
                </a:cubicBezTo>
                <a:cubicBezTo>
                  <a:pt x="2663729" y="3065482"/>
                  <a:pt x="2688335" y="3383379"/>
                  <a:pt x="2684366" y="3381395"/>
                </a:cubicBezTo>
                <a:cubicBezTo>
                  <a:pt x="2684366" y="3451245"/>
                  <a:pt x="2926460" y="3669129"/>
                  <a:pt x="2922491" y="3667145"/>
                </a:cubicBezTo>
                <a:cubicBezTo>
                  <a:pt x="2963766" y="3711595"/>
                  <a:pt x="3320557" y="3756839"/>
                  <a:pt x="3322541" y="3752870"/>
                </a:cubicBezTo>
                <a:cubicBezTo>
                  <a:pt x="3393979" y="3763983"/>
                  <a:pt x="3630913" y="3480614"/>
                  <a:pt x="3636866" y="3476645"/>
                </a:cubicBezTo>
                <a:lnTo>
                  <a:pt x="3751166" y="3209945"/>
                </a:lnTo>
                <a:cubicBezTo>
                  <a:pt x="3762278" y="3168670"/>
                  <a:pt x="4117085" y="2963883"/>
                  <a:pt x="4113116" y="2971820"/>
                </a:cubicBezTo>
                <a:cubicBezTo>
                  <a:pt x="4175028" y="2930545"/>
                  <a:pt x="4301632" y="2859505"/>
                  <a:pt x="4303616" y="2857520"/>
                </a:cubicBezTo>
                <a:cubicBezTo>
                  <a:pt x="4335366" y="2835295"/>
                  <a:pt x="4570316" y="2842439"/>
                  <a:pt x="4570316" y="2838470"/>
                </a:cubicBezTo>
                <a:cubicBezTo>
                  <a:pt x="4617941" y="2833708"/>
                  <a:pt x="4928297" y="2478504"/>
                  <a:pt x="4932266" y="247652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F0D0A1D6-DA29-B624-02F4-BA8BA2F63F8F}"/>
              </a:ext>
            </a:extLst>
          </p:cNvPr>
          <p:cNvGrpSpPr/>
          <p:nvPr/>
        </p:nvGrpSpPr>
        <p:grpSpPr>
          <a:xfrm>
            <a:off x="6001286" y="3685841"/>
            <a:ext cx="612724" cy="505114"/>
            <a:chOff x="5861809" y="4056785"/>
            <a:chExt cx="612724" cy="505114"/>
          </a:xfrm>
        </p:grpSpPr>
        <p:sp>
          <p:nvSpPr>
            <p:cNvPr id="21" name="Pfeil: nach rechts 20">
              <a:extLst>
                <a:ext uri="{FF2B5EF4-FFF2-40B4-BE49-F238E27FC236}">
                  <a16:creationId xmlns:a16="http://schemas.microsoft.com/office/drawing/2014/main" id="{B9D5F4E7-E958-CB8B-174B-F9784D52C986}"/>
                </a:ext>
              </a:extLst>
            </p:cNvPr>
            <p:cNvSpPr/>
            <p:nvPr/>
          </p:nvSpPr>
          <p:spPr>
            <a:xfrm rot="8498800" flipH="1">
              <a:off x="5861809" y="4056785"/>
              <a:ext cx="612724" cy="505114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E6FA683A-00B6-F711-A75E-03443F578EC1}"/>
                </a:ext>
              </a:extLst>
            </p:cNvPr>
            <p:cNvSpPr txBox="1"/>
            <p:nvPr/>
          </p:nvSpPr>
          <p:spPr>
            <a:xfrm rot="19320000">
              <a:off x="5934491" y="4240886"/>
              <a:ext cx="360000" cy="216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de-DE" sz="1100" dirty="0">
                  <a:cs typeface="Arial" panose="020B0604020202020204" pitchFamily="34" charset="0"/>
                </a:rPr>
                <a:t>Start</a:t>
              </a:r>
            </a:p>
          </p:txBody>
        </p:sp>
      </p:grpSp>
      <p:sp>
        <p:nvSpPr>
          <p:cNvPr id="33" name="Textfeld 32">
            <a:extLst>
              <a:ext uri="{FF2B5EF4-FFF2-40B4-BE49-F238E27FC236}">
                <a16:creationId xmlns:a16="http://schemas.microsoft.com/office/drawing/2014/main" id="{88ECDC2E-31B7-D15E-FA6A-77954FBF9EDB}"/>
              </a:ext>
            </a:extLst>
          </p:cNvPr>
          <p:cNvSpPr txBox="1"/>
          <p:nvPr/>
        </p:nvSpPr>
        <p:spPr>
          <a:xfrm rot="18649967">
            <a:off x="5697669" y="4333326"/>
            <a:ext cx="288000" cy="2419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de-DE" sz="1100" dirty="0">
                <a:cs typeface="Arial" panose="020B0604020202020204" pitchFamily="34" charset="0"/>
              </a:rPr>
              <a:t>Ziel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1C3FCF9-F77C-CDA5-E356-94BFEBEC6DF3}"/>
              </a:ext>
            </a:extLst>
          </p:cNvPr>
          <p:cNvSpPr txBox="1"/>
          <p:nvPr/>
        </p:nvSpPr>
        <p:spPr>
          <a:xfrm rot="3524197">
            <a:off x="4099560" y="3697510"/>
            <a:ext cx="473743" cy="2419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de-DE" sz="1100" dirty="0">
                <a:cs typeface="Arial" panose="020B0604020202020204" pitchFamily="34" charset="0"/>
              </a:rPr>
              <a:t>Slalom</a:t>
            </a:r>
            <a:endParaRPr lang="en-GB" sz="1100" dirty="0">
              <a:cs typeface="Arial" panose="020B0604020202020204" pitchFamily="34" charset="0"/>
            </a:endParaRPr>
          </a:p>
        </p:txBody>
      </p: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F9F6520C-3FCD-D525-3BC6-2A04F099F222}"/>
              </a:ext>
            </a:extLst>
          </p:cNvPr>
          <p:cNvCxnSpPr>
            <a:cxnSpLocks/>
          </p:cNvCxnSpPr>
          <p:nvPr/>
        </p:nvCxnSpPr>
        <p:spPr>
          <a:xfrm flipH="1">
            <a:off x="4111032" y="3481697"/>
            <a:ext cx="346521" cy="203963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47">
            <a:extLst>
              <a:ext uri="{FF2B5EF4-FFF2-40B4-BE49-F238E27FC236}">
                <a16:creationId xmlns:a16="http://schemas.microsoft.com/office/drawing/2014/main" id="{1F1ED4BF-4A81-ECDE-7066-A8538F5179A3}"/>
              </a:ext>
            </a:extLst>
          </p:cNvPr>
          <p:cNvCxnSpPr>
            <a:cxnSpLocks/>
          </p:cNvCxnSpPr>
          <p:nvPr/>
        </p:nvCxnSpPr>
        <p:spPr>
          <a:xfrm flipH="1">
            <a:off x="4336431" y="3861207"/>
            <a:ext cx="379164" cy="23245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939B4CBE-ED46-1E18-EE9F-F03F17A2FCA1}"/>
              </a:ext>
            </a:extLst>
          </p:cNvPr>
          <p:cNvSpPr/>
          <p:nvPr/>
        </p:nvSpPr>
        <p:spPr>
          <a:xfrm>
            <a:off x="4872404" y="3952604"/>
            <a:ext cx="1002234" cy="794951"/>
          </a:xfrm>
          <a:custGeom>
            <a:avLst/>
            <a:gdLst>
              <a:gd name="connsiteX0" fmla="*/ 0 w 703468"/>
              <a:gd name="connsiteY0" fmla="*/ 437931 h 467779"/>
              <a:gd name="connsiteX1" fmla="*/ 202019 w 703468"/>
              <a:gd name="connsiteY1" fmla="*/ 427298 h 467779"/>
              <a:gd name="connsiteX2" fmla="*/ 648586 w 703468"/>
              <a:gd name="connsiteY2" fmla="*/ 44526 h 467779"/>
              <a:gd name="connsiteX3" fmla="*/ 680484 w 703468"/>
              <a:gd name="connsiteY3" fmla="*/ 23261 h 467779"/>
              <a:gd name="connsiteX0" fmla="*/ 0 w 703468"/>
              <a:gd name="connsiteY0" fmla="*/ 437931 h 445926"/>
              <a:gd name="connsiteX1" fmla="*/ 202019 w 703468"/>
              <a:gd name="connsiteY1" fmla="*/ 352870 h 445926"/>
              <a:gd name="connsiteX2" fmla="*/ 648586 w 703468"/>
              <a:gd name="connsiteY2" fmla="*/ 44526 h 445926"/>
              <a:gd name="connsiteX3" fmla="*/ 680484 w 703468"/>
              <a:gd name="connsiteY3" fmla="*/ 23261 h 445926"/>
              <a:gd name="connsiteX0" fmla="*/ 0 w 703468"/>
              <a:gd name="connsiteY0" fmla="*/ 504630 h 512625"/>
              <a:gd name="connsiteX1" fmla="*/ 202019 w 703468"/>
              <a:gd name="connsiteY1" fmla="*/ 419569 h 512625"/>
              <a:gd name="connsiteX2" fmla="*/ 648586 w 703468"/>
              <a:gd name="connsiteY2" fmla="*/ 111225 h 512625"/>
              <a:gd name="connsiteX3" fmla="*/ 680484 w 703468"/>
              <a:gd name="connsiteY3" fmla="*/ 4899 h 512625"/>
              <a:gd name="connsiteX0" fmla="*/ 0 w 701087"/>
              <a:gd name="connsiteY0" fmla="*/ 445099 h 464103"/>
              <a:gd name="connsiteX1" fmla="*/ 199638 w 701087"/>
              <a:gd name="connsiteY1" fmla="*/ 419569 h 464103"/>
              <a:gd name="connsiteX2" fmla="*/ 646205 w 701087"/>
              <a:gd name="connsiteY2" fmla="*/ 111225 h 464103"/>
              <a:gd name="connsiteX3" fmla="*/ 678103 w 701087"/>
              <a:gd name="connsiteY3" fmla="*/ 4899 h 464103"/>
              <a:gd name="connsiteX0" fmla="*/ 0 w 701087"/>
              <a:gd name="connsiteY0" fmla="*/ 445099 h 490539"/>
              <a:gd name="connsiteX1" fmla="*/ 163920 w 701087"/>
              <a:gd name="connsiteY1" fmla="*/ 464813 h 490539"/>
              <a:gd name="connsiteX2" fmla="*/ 646205 w 701087"/>
              <a:gd name="connsiteY2" fmla="*/ 111225 h 490539"/>
              <a:gd name="connsiteX3" fmla="*/ 678103 w 701087"/>
              <a:gd name="connsiteY3" fmla="*/ 4899 h 490539"/>
              <a:gd name="connsiteX0" fmla="*/ 0 w 698705"/>
              <a:gd name="connsiteY0" fmla="*/ 478436 h 504919"/>
              <a:gd name="connsiteX1" fmla="*/ 161538 w 698705"/>
              <a:gd name="connsiteY1" fmla="*/ 464813 h 504919"/>
              <a:gd name="connsiteX2" fmla="*/ 643823 w 698705"/>
              <a:gd name="connsiteY2" fmla="*/ 111225 h 504919"/>
              <a:gd name="connsiteX3" fmla="*/ 675721 w 698705"/>
              <a:gd name="connsiteY3" fmla="*/ 4899 h 504919"/>
              <a:gd name="connsiteX0" fmla="*/ 0 w 905164"/>
              <a:gd name="connsiteY0" fmla="*/ 792739 h 794896"/>
              <a:gd name="connsiteX1" fmla="*/ 367997 w 905164"/>
              <a:gd name="connsiteY1" fmla="*/ 464813 h 794896"/>
              <a:gd name="connsiteX2" fmla="*/ 850282 w 905164"/>
              <a:gd name="connsiteY2" fmla="*/ 111225 h 794896"/>
              <a:gd name="connsiteX3" fmla="*/ 882180 w 905164"/>
              <a:gd name="connsiteY3" fmla="*/ 4899 h 794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5164" h="794896">
                <a:moveTo>
                  <a:pt x="0" y="792739"/>
                </a:moveTo>
                <a:cubicBezTo>
                  <a:pt x="46960" y="820206"/>
                  <a:pt x="226283" y="578399"/>
                  <a:pt x="367997" y="464813"/>
                </a:cubicBezTo>
                <a:cubicBezTo>
                  <a:pt x="509711" y="351227"/>
                  <a:pt x="770538" y="178564"/>
                  <a:pt x="850282" y="111225"/>
                </a:cubicBezTo>
                <a:cubicBezTo>
                  <a:pt x="930026" y="43886"/>
                  <a:pt x="906103" y="-18138"/>
                  <a:pt x="882180" y="4899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F85685F-8FC4-A87D-B957-CD17A594B60F}"/>
              </a:ext>
            </a:extLst>
          </p:cNvPr>
          <p:cNvSpPr txBox="1"/>
          <p:nvPr/>
        </p:nvSpPr>
        <p:spPr>
          <a:xfrm rot="19060526">
            <a:off x="5303688" y="4014428"/>
            <a:ext cx="691152" cy="2419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de-DE" sz="1100" dirty="0">
                <a:cs typeface="Arial" panose="020B0604020202020204" pitchFamily="34" charset="0"/>
              </a:rPr>
              <a:t>Durchlauf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57DFDAFA-0878-1605-A6B0-35823266FC5D}"/>
              </a:ext>
            </a:extLst>
          </p:cNvPr>
          <p:cNvSpPr/>
          <p:nvPr/>
        </p:nvSpPr>
        <p:spPr>
          <a:xfrm rot="14839360">
            <a:off x="6195342" y="3106790"/>
            <a:ext cx="224612" cy="72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EAE8316D-3032-17AD-51EA-0643AA299311}"/>
              </a:ext>
            </a:extLst>
          </p:cNvPr>
          <p:cNvSpPr/>
          <p:nvPr/>
        </p:nvSpPr>
        <p:spPr>
          <a:xfrm rot="14365392">
            <a:off x="5151749" y="2108096"/>
            <a:ext cx="224612" cy="72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Pfeil: nach rechts 7">
            <a:extLst>
              <a:ext uri="{FF2B5EF4-FFF2-40B4-BE49-F238E27FC236}">
                <a16:creationId xmlns:a16="http://schemas.microsoft.com/office/drawing/2014/main" id="{6978C72B-0CC1-FE6D-73EE-0B174A3737A6}"/>
              </a:ext>
            </a:extLst>
          </p:cNvPr>
          <p:cNvSpPr/>
          <p:nvPr/>
        </p:nvSpPr>
        <p:spPr>
          <a:xfrm rot="2386913">
            <a:off x="4624641" y="4149493"/>
            <a:ext cx="224612" cy="72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80168EC-CD77-FD62-B99E-78D641158D8D}"/>
              </a:ext>
            </a:extLst>
          </p:cNvPr>
          <p:cNvSpPr txBox="1"/>
          <p:nvPr/>
        </p:nvSpPr>
        <p:spPr>
          <a:xfrm rot="3957597">
            <a:off x="2526663" y="4097237"/>
            <a:ext cx="851036" cy="41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de-DE" sz="1100" dirty="0">
                <a:cs typeface="Arial" panose="020B0604020202020204" pitchFamily="34" charset="0"/>
              </a:rPr>
              <a:t>Hindernis übersteigen</a:t>
            </a:r>
            <a:endParaRPr lang="en-GB" sz="1100" dirty="0">
              <a:cs typeface="Arial" panose="020B0604020202020204" pitchFamily="34" charset="0"/>
            </a:endParaRPr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6757E4BE-29AA-626B-B442-574E76C8519D}"/>
              </a:ext>
            </a:extLst>
          </p:cNvPr>
          <p:cNvCxnSpPr>
            <a:cxnSpLocks/>
          </p:cNvCxnSpPr>
          <p:nvPr/>
        </p:nvCxnSpPr>
        <p:spPr>
          <a:xfrm flipH="1">
            <a:off x="2457614" y="3828520"/>
            <a:ext cx="520403" cy="219756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472F4804-A461-DCFD-A042-F6E3595C6D43}"/>
              </a:ext>
            </a:extLst>
          </p:cNvPr>
          <p:cNvCxnSpPr>
            <a:cxnSpLocks/>
          </p:cNvCxnSpPr>
          <p:nvPr/>
        </p:nvCxnSpPr>
        <p:spPr>
          <a:xfrm flipH="1">
            <a:off x="2796117" y="4598151"/>
            <a:ext cx="520403" cy="219756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feil: nach rechts 25">
            <a:extLst>
              <a:ext uri="{FF2B5EF4-FFF2-40B4-BE49-F238E27FC236}">
                <a16:creationId xmlns:a16="http://schemas.microsoft.com/office/drawing/2014/main" id="{E51467EE-1310-E75B-6288-84195943226E}"/>
              </a:ext>
            </a:extLst>
          </p:cNvPr>
          <p:cNvSpPr/>
          <p:nvPr/>
        </p:nvSpPr>
        <p:spPr>
          <a:xfrm rot="8596608">
            <a:off x="1604276" y="3106789"/>
            <a:ext cx="224612" cy="72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Pfeil: nach rechts 26">
            <a:extLst>
              <a:ext uri="{FF2B5EF4-FFF2-40B4-BE49-F238E27FC236}">
                <a16:creationId xmlns:a16="http://schemas.microsoft.com/office/drawing/2014/main" id="{278513EB-91B1-92AD-13D0-893ADC9606D7}"/>
              </a:ext>
            </a:extLst>
          </p:cNvPr>
          <p:cNvSpPr/>
          <p:nvPr/>
        </p:nvSpPr>
        <p:spPr>
          <a:xfrm rot="18602524">
            <a:off x="2765896" y="5920979"/>
            <a:ext cx="224612" cy="72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96B63CB-083E-4543-9CC1-8DEAFD7EF82A}"/>
              </a:ext>
            </a:extLst>
          </p:cNvPr>
          <p:cNvSpPr/>
          <p:nvPr/>
        </p:nvSpPr>
        <p:spPr>
          <a:xfrm>
            <a:off x="9382741" y="2233382"/>
            <a:ext cx="2234343" cy="2828811"/>
          </a:xfrm>
          <a:prstGeom prst="rect">
            <a:avLst/>
          </a:prstGeom>
          <a:noFill/>
          <a:ln w="50800">
            <a:solidFill>
              <a:srgbClr val="1125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A2203BB-992F-1B54-1430-9A7D78067620}"/>
              </a:ext>
            </a:extLst>
          </p:cNvPr>
          <p:cNvSpPr txBox="1"/>
          <p:nvPr/>
        </p:nvSpPr>
        <p:spPr>
          <a:xfrm rot="2902256">
            <a:off x="4452409" y="3311837"/>
            <a:ext cx="703461" cy="41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de-DE" sz="1100" dirty="0">
                <a:cs typeface="Arial" panose="020B0604020202020204" pitchFamily="34" charset="0"/>
              </a:rPr>
              <a:t>Rückwärts-tor</a:t>
            </a:r>
            <a:endParaRPr lang="en-GB" sz="1100" dirty="0">
              <a:cs typeface="Arial" panose="020B0604020202020204" pitchFamily="34" charset="0"/>
            </a:endParaRP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96F1D3AB-8757-B5A9-019E-4B246CD811E8}"/>
              </a:ext>
            </a:extLst>
          </p:cNvPr>
          <p:cNvCxnSpPr>
            <a:cxnSpLocks/>
          </p:cNvCxnSpPr>
          <p:nvPr/>
        </p:nvCxnSpPr>
        <p:spPr>
          <a:xfrm flipV="1">
            <a:off x="4875413" y="3160961"/>
            <a:ext cx="180166" cy="131047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4E748202-CBEF-7679-FE4A-FCECF3DFA83C}"/>
              </a:ext>
            </a:extLst>
          </p:cNvPr>
          <p:cNvCxnSpPr>
            <a:cxnSpLocks/>
          </p:cNvCxnSpPr>
          <p:nvPr/>
        </p:nvCxnSpPr>
        <p:spPr>
          <a:xfrm flipV="1">
            <a:off x="5058088" y="3364871"/>
            <a:ext cx="147798" cy="121437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079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Breitbild</PresentationFormat>
  <Paragraphs>98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Roscher Markus (CC/ECP3)</dc:creator>
  <cp:lastModifiedBy>Lena Roscher</cp:lastModifiedBy>
  <cp:revision>22</cp:revision>
  <dcterms:created xsi:type="dcterms:W3CDTF">2022-01-19T14:16:03Z</dcterms:created>
  <dcterms:modified xsi:type="dcterms:W3CDTF">2025-01-14T19:38:53Z</dcterms:modified>
</cp:coreProperties>
</file>